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1" r:id="rId3"/>
    <p:sldId id="292" r:id="rId5"/>
    <p:sldId id="375" r:id="rId6"/>
    <p:sldId id="358" r:id="rId7"/>
    <p:sldId id="388" r:id="rId8"/>
    <p:sldId id="385" r:id="rId9"/>
    <p:sldId id="386" r:id="rId10"/>
    <p:sldId id="389" r:id="rId11"/>
    <p:sldId id="387" r:id="rId12"/>
    <p:sldId id="390" r:id="rId13"/>
    <p:sldId id="391" r:id="rId14"/>
    <p:sldId id="392" r:id="rId15"/>
    <p:sldId id="394" r:id="rId16"/>
    <p:sldId id="395" r:id="rId17"/>
    <p:sldId id="396" r:id="rId18"/>
    <p:sldId id="285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F61"/>
    <a:srgbClr val="EFDD79"/>
    <a:srgbClr val="B3B3B3"/>
    <a:srgbClr val="5F7797"/>
    <a:srgbClr val="FDBE00"/>
    <a:srgbClr val="363636"/>
    <a:srgbClr val="32798F"/>
    <a:srgbClr val="7F7F7F"/>
    <a:srgbClr val="414455"/>
    <a:srgbClr val="60B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1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90" y="-84"/>
      </p:cViewPr>
      <p:guideLst>
        <p:guide orient="horz" pos="2170"/>
        <p:guide pos="37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6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170F3-E487-4281-A705-9BC98064EF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800100" y="620185"/>
            <a:ext cx="736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冬青黑体简体中文 W6"/>
                <a:cs typeface="+mj-cs"/>
              </a:rPr>
              <a:t>商务扁平多彩信息图表设计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 userDrawn="1"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 userDrawn="1"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 userDrawn="1"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9B917-A8F2-4D81-9DA6-3C9311A04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B5F99-307A-4CC9-9B88-2F1B7C30AC1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525" y="-9525"/>
            <a:ext cx="12192000" cy="689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51miz-E833075-040DB28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25" y="-9525"/>
            <a:ext cx="6934200" cy="6934200"/>
          </a:xfrm>
          <a:prstGeom prst="rect">
            <a:avLst/>
          </a:prstGeom>
        </p:spPr>
      </p:pic>
      <p:pic>
        <p:nvPicPr>
          <p:cNvPr id="9" name="图片 8" descr="51miz-E833075-040DB28E"/>
          <p:cNvPicPr>
            <a:picLocks noChangeAspect="1"/>
          </p:cNvPicPr>
          <p:nvPr userDrawn="1"/>
        </p:nvPicPr>
        <p:blipFill>
          <a:blip r:embed="rId13"/>
          <a:srcRect r="19368"/>
          <a:stretch>
            <a:fillRect/>
          </a:stretch>
        </p:blipFill>
        <p:spPr>
          <a:xfrm>
            <a:off x="6619875" y="-9525"/>
            <a:ext cx="5591175" cy="69342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4445" y="-13970"/>
            <a:ext cx="12211050" cy="691451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8.png"/><Relationship Id="rId7" Type="http://schemas.openxmlformats.org/officeDocument/2006/relationships/tags" Target="../tags/tag4.xml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0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A_文本框 113"/>
          <p:cNvSpPr txBox="1"/>
          <p:nvPr>
            <p:custDataLst>
              <p:tags r:id="rId1"/>
            </p:custDataLst>
          </p:nvPr>
        </p:nvSpPr>
        <p:spPr>
          <a:xfrm>
            <a:off x="753110" y="2347595"/>
            <a:ext cx="8508365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5F7797"/>
                </a:solidFill>
              </a:rPr>
              <a:t>物联网分层安全架构</a:t>
            </a:r>
            <a:endParaRPr lang="zh-CN" altLang="en-US" sz="6600" b="1" dirty="0">
              <a:solidFill>
                <a:srgbClr val="5F7797"/>
              </a:solidFill>
            </a:endParaRPr>
          </a:p>
        </p:txBody>
      </p:sp>
      <p:sp>
        <p:nvSpPr>
          <p:cNvPr id="115" name="PA_文本框 114"/>
          <p:cNvSpPr txBox="1"/>
          <p:nvPr>
            <p:custDataLst>
              <p:tags r:id="rId2"/>
            </p:custDataLst>
          </p:nvPr>
        </p:nvSpPr>
        <p:spPr>
          <a:xfrm>
            <a:off x="2206751" y="4139758"/>
            <a:ext cx="6083431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ctr"/>
            <a:r>
              <a:rPr lang="zh-CN" altLang="en-US" dirty="0">
                <a:solidFill>
                  <a:srgbClr val="5F7797"/>
                </a:solidFill>
                <a:latin typeface="+mj-ea"/>
                <a:ea typeface="+mj-ea"/>
              </a:rPr>
              <a:t>王冠骁</a:t>
            </a:r>
            <a:endParaRPr lang="zh-CN" altLang="en-US" dirty="0">
              <a:solidFill>
                <a:srgbClr val="5F7797"/>
              </a:solidFill>
              <a:latin typeface="+mj-ea"/>
              <a:ea typeface="+mj-ea"/>
            </a:endParaRPr>
          </a:p>
          <a:p>
            <a:pPr algn="ctr"/>
            <a:r>
              <a:rPr lang="en-US" altLang="zh-CN" dirty="0">
                <a:solidFill>
                  <a:srgbClr val="5F7797"/>
                </a:solidFill>
                <a:latin typeface="+mj-ea"/>
                <a:ea typeface="+mj-ea"/>
              </a:rPr>
              <a:t>2020300004024</a:t>
            </a:r>
            <a:endParaRPr lang="zh-CN" altLang="en-US" dirty="0">
              <a:solidFill>
                <a:srgbClr val="5F7797"/>
              </a:solidFill>
              <a:latin typeface="+mj-ea"/>
              <a:ea typeface="+mj-ea"/>
            </a:endParaRPr>
          </a:p>
          <a:p>
            <a:pPr algn="ctr"/>
            <a:r>
              <a:rPr lang="en-US" altLang="zh-CN" dirty="0">
                <a:solidFill>
                  <a:srgbClr val="5F7797"/>
                </a:solidFill>
                <a:latin typeface="+mj-ea"/>
                <a:ea typeface="+mj-ea"/>
              </a:rPr>
              <a:t>2023/6/12</a:t>
            </a:r>
            <a:endParaRPr lang="en-US" altLang="zh-CN" dirty="0">
              <a:solidFill>
                <a:srgbClr val="5F7797"/>
              </a:solidFill>
              <a:latin typeface="+mj-ea"/>
              <a:ea typeface="+mj-ea"/>
            </a:endParaRPr>
          </a:p>
        </p:txBody>
      </p:sp>
      <p:grpSp>
        <p:nvGrpSpPr>
          <p:cNvPr id="116" name="PA_chenying0907 115"/>
          <p:cNvGrpSpPr/>
          <p:nvPr>
            <p:custDataLst>
              <p:tags r:id="rId4"/>
            </p:custDataLst>
          </p:nvPr>
        </p:nvGrpSpPr>
        <p:grpSpPr>
          <a:xfrm>
            <a:off x="418334" y="3688459"/>
            <a:ext cx="6383665" cy="325437"/>
            <a:chOff x="2481804" y="4179888"/>
            <a:chExt cx="7313171" cy="325437"/>
          </a:xfrm>
          <a:solidFill>
            <a:srgbClr val="5F7797"/>
          </a:solidFill>
        </p:grpSpPr>
        <p:sp>
          <p:nvSpPr>
            <p:cNvPr id="117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37"/>
            <p:cNvSpPr/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7" name="PA_安妮的仙境 - Bandari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960784" y="-20869"/>
            <a:ext cx="609600" cy="609600"/>
          </a:xfrm>
          <a:prstGeom prst="rect">
            <a:avLst/>
          </a:prstGeom>
        </p:spPr>
      </p:pic>
      <p:pic>
        <p:nvPicPr>
          <p:cNvPr id="3" name="图片 2" descr="51miz-E818336-326686F3 (1)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600000">
            <a:off x="8964295" y="271145"/>
            <a:ext cx="2753360" cy="2790825"/>
          </a:xfrm>
          <a:prstGeom prst="rect">
            <a:avLst/>
          </a:prstGeom>
        </p:spPr>
      </p:pic>
      <p:sp>
        <p:nvSpPr>
          <p:cNvPr id="429" name="Freeform 43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>
            <p:custDataLst>
              <p:tags r:id="rId18"/>
            </p:custDataLst>
          </p:nvPr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01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"/>
                </p:tgtEl>
              </p:cMediaNode>
            </p:audio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网络安全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网络安全分为接入网的安全和核心网的安全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接入网安全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WPA2:</a:t>
            </a:r>
            <a:r>
              <a:rPr lang="zh-CN" altLang="en-US" sz="2000" dirty="0">
                <a:solidFill>
                  <a:srgbClr val="5F7797"/>
                </a:solidFill>
              </a:rPr>
              <a:t>一种保护无线网通信安全的网络加密技术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双向认证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r>
              <a:rPr lang="zh-CN" altLang="en-US" sz="2000" dirty="0">
                <a:solidFill>
                  <a:srgbClr val="5F7797"/>
                </a:solidFill>
              </a:rPr>
              <a:t>客户端验证服务端的身份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同时服务端也要验证客户端身份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双方交换数字证书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鉴权机制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r>
              <a:rPr lang="zh-CN" altLang="en-US" sz="2000" dirty="0">
                <a:solidFill>
                  <a:srgbClr val="5F7797"/>
                </a:solidFill>
              </a:rPr>
              <a:t>通过用户的凭证</a:t>
            </a:r>
            <a:r>
              <a:rPr lang="en-US" altLang="zh-CN" sz="2000" dirty="0">
                <a:solidFill>
                  <a:srgbClr val="5F7797"/>
                </a:solidFill>
              </a:rPr>
              <a:t>(DC</a:t>
            </a:r>
            <a:r>
              <a:rPr lang="zh-CN" altLang="en-US" sz="2000" dirty="0">
                <a:solidFill>
                  <a:srgbClr val="5F7797"/>
                </a:solidFill>
              </a:rPr>
              <a:t>等</a:t>
            </a:r>
            <a:r>
              <a:rPr lang="en-US" altLang="zh-CN" sz="2000" dirty="0">
                <a:solidFill>
                  <a:srgbClr val="5F7797"/>
                </a:solidFill>
              </a:rPr>
              <a:t>)</a:t>
            </a:r>
            <a:r>
              <a:rPr lang="zh-CN" altLang="en-US" sz="2000" dirty="0">
                <a:solidFill>
                  <a:srgbClr val="5F7797"/>
                </a:solidFill>
              </a:rPr>
              <a:t>确定用户的身份和权限级别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也是一种权限访问控制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  <a:sym typeface="+mn-ea"/>
              </a:rPr>
              <a:t>基于各种安全协议和加密算法的数据传输</a:t>
            </a: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.(IPSec,SSL/TLS)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10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网络安全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核心网安全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访问控制列表(ACL)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IP 信息包过滤</a:t>
            </a:r>
            <a:r>
              <a:rPr lang="zh-CN" altLang="en-US" sz="2000" dirty="0">
                <a:solidFill>
                  <a:srgbClr val="5F7797"/>
                </a:solidFill>
              </a:rPr>
              <a:t>过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虚拟局域网隔离技术(VLAN)虚 拟 专 用 网 络 ( VPN):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使用</a:t>
            </a:r>
            <a:r>
              <a:rPr lang="en-US" altLang="zh-CN" sz="2000" dirty="0">
                <a:solidFill>
                  <a:srgbClr val="5F7797"/>
                </a:solidFill>
              </a:rPr>
              <a:t>隔离技术保障网络安全隔离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持续监控网络的安全性和稳定性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11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平台安全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平台层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平台层为物联网系统提供统一的管理和控制，实现物联网设备、数据和应用的集成和协同工作.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终端采集并上传的数据都汇聚在平台层的数据库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因此平台层容易成为攻击目标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平台层开放的</a:t>
            </a:r>
            <a:r>
              <a:rPr lang="en-US" altLang="zh-CN" sz="2000" dirty="0">
                <a:solidFill>
                  <a:srgbClr val="5F7797"/>
                </a:solidFill>
              </a:rPr>
              <a:t>API</a:t>
            </a:r>
            <a:r>
              <a:rPr lang="zh-CN" altLang="en-US" sz="2000" dirty="0">
                <a:solidFill>
                  <a:srgbClr val="5F7797"/>
                </a:solidFill>
              </a:rPr>
              <a:t>也增加了被攻击的风险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12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平台安全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平台安全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主要优化平台操作系统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减少漏洞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降低风险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在平台层设置身份验证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访问控制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数据加密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数据的备份与恢复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13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应用安全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应用层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sz="2000" dirty="0">
                <a:solidFill>
                  <a:srgbClr val="5F7797"/>
                </a:solidFill>
              </a:rPr>
              <a:t>最顶层的应用层给用户提供不同的服务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涉及一些具体的软件开发的有关安全问题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在开发时融入安全功能</a:t>
            </a:r>
            <a:r>
              <a:rPr lang="en-US" altLang="zh-CN" sz="2000" dirty="0">
                <a:solidFill>
                  <a:srgbClr val="5F7797"/>
                </a:solidFill>
              </a:rPr>
              <a:t>:应用权限管理、访问控制、日志审计、异常告警</a:t>
            </a:r>
            <a:r>
              <a:rPr lang="zh-CN" altLang="en-US" sz="2000" dirty="0">
                <a:solidFill>
                  <a:srgbClr val="5F7797"/>
                </a:solidFill>
              </a:rPr>
              <a:t>等</a:t>
            </a:r>
            <a:r>
              <a:rPr lang="en-US" altLang="zh-CN" sz="2000" dirty="0">
                <a:solidFill>
                  <a:srgbClr val="5F7797"/>
                </a:solidFill>
              </a:rPr>
              <a:t>...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14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安全防护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安全防护是保护物联网安全的重要手段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贯穿上述的各个层级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如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r>
              <a:rPr lang="zh-CN" altLang="en-US" sz="2000" dirty="0">
                <a:solidFill>
                  <a:srgbClr val="5F7797"/>
                </a:solidFill>
              </a:rPr>
              <a:t>网络层面部署防火墙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入侵检测系统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入侵防御系统等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登录时防止暴力破解密码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物联网遭受攻击时进行共计溯源分析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在某些关键环节安装防木马防病毒的安全产品等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15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0889" y="1048002"/>
            <a:ext cx="6585457" cy="243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sz="11500" b="1" dirty="0">
                <a:solidFill>
                  <a:srgbClr val="F26F61"/>
                </a:solidFill>
                <a:latin typeface="+mn-ea"/>
                <a:ea typeface="+mn-ea"/>
              </a:rPr>
              <a:t>THANKS</a:t>
            </a:r>
            <a:endParaRPr lang="en-US" altLang="zh-CN" sz="11500" b="1" dirty="0">
              <a:solidFill>
                <a:srgbClr val="F26F61"/>
              </a:solidFill>
              <a:latin typeface="+mn-ea"/>
              <a:ea typeface="+mn-ea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52138" y="3246079"/>
            <a:ext cx="348733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>
              <a:defRPr/>
            </a:pPr>
            <a:r>
              <a:rPr lang="zh-CN" altLang="en-US" sz="6000" b="1" dirty="0">
                <a:solidFill>
                  <a:srgbClr val="5F7797"/>
                </a:solidFill>
                <a:latin typeface="+mn-ea"/>
                <a:ea typeface="+mn-ea"/>
              </a:rPr>
              <a:t>谢谢聆听</a:t>
            </a:r>
            <a:endParaRPr lang="zh-CN" altLang="en-US" sz="6000" b="1" dirty="0">
              <a:solidFill>
                <a:srgbClr val="5F7797"/>
              </a:solidFill>
              <a:latin typeface="+mn-ea"/>
              <a:ea typeface="+mn-ea"/>
            </a:endParaRPr>
          </a:p>
        </p:txBody>
      </p:sp>
      <p:sp>
        <p:nvSpPr>
          <p:cNvPr id="2" name="Freeform 544"/>
          <p:cNvSpPr>
            <a:spLocks noEditPoints="1"/>
          </p:cNvSpPr>
          <p:nvPr/>
        </p:nvSpPr>
        <p:spPr bwMode="auto">
          <a:xfrm rot="10800000">
            <a:off x="2257425" y="4553585"/>
            <a:ext cx="8027035" cy="139065"/>
          </a:xfrm>
          <a:custGeom>
            <a:avLst/>
            <a:gdLst>
              <a:gd name="T0" fmla="*/ 26 w 715"/>
              <a:gd name="T1" fmla="*/ 50 h 95"/>
              <a:gd name="T2" fmla="*/ 43 w 715"/>
              <a:gd name="T3" fmla="*/ 67 h 95"/>
              <a:gd name="T4" fmla="*/ 65 w 715"/>
              <a:gd name="T5" fmla="*/ 76 h 95"/>
              <a:gd name="T6" fmla="*/ 143 w 715"/>
              <a:gd name="T7" fmla="*/ 81 h 95"/>
              <a:gd name="T8" fmla="*/ 218 w 715"/>
              <a:gd name="T9" fmla="*/ 80 h 95"/>
              <a:gd name="T10" fmla="*/ 301 w 715"/>
              <a:gd name="T11" fmla="*/ 79 h 95"/>
              <a:gd name="T12" fmla="*/ 405 w 715"/>
              <a:gd name="T13" fmla="*/ 88 h 95"/>
              <a:gd name="T14" fmla="*/ 491 w 715"/>
              <a:gd name="T15" fmla="*/ 93 h 95"/>
              <a:gd name="T16" fmla="*/ 630 w 715"/>
              <a:gd name="T17" fmla="*/ 64 h 95"/>
              <a:gd name="T18" fmla="*/ 678 w 715"/>
              <a:gd name="T19" fmla="*/ 58 h 95"/>
              <a:gd name="T20" fmla="*/ 664 w 715"/>
              <a:gd name="T21" fmla="*/ 52 h 95"/>
              <a:gd name="T22" fmla="*/ 662 w 715"/>
              <a:gd name="T23" fmla="*/ 30 h 95"/>
              <a:gd name="T24" fmla="*/ 598 w 715"/>
              <a:gd name="T25" fmla="*/ 37 h 95"/>
              <a:gd name="T26" fmla="*/ 564 w 715"/>
              <a:gd name="T27" fmla="*/ 25 h 95"/>
              <a:gd name="T28" fmla="*/ 500 w 715"/>
              <a:gd name="T29" fmla="*/ 17 h 95"/>
              <a:gd name="T30" fmla="*/ 443 w 715"/>
              <a:gd name="T31" fmla="*/ 26 h 95"/>
              <a:gd name="T32" fmla="*/ 372 w 715"/>
              <a:gd name="T33" fmla="*/ 20 h 95"/>
              <a:gd name="T34" fmla="*/ 263 w 715"/>
              <a:gd name="T35" fmla="*/ 13 h 95"/>
              <a:gd name="T36" fmla="*/ 193 w 715"/>
              <a:gd name="T37" fmla="*/ 9 h 95"/>
              <a:gd name="T38" fmla="*/ 98 w 715"/>
              <a:gd name="T39" fmla="*/ 21 h 95"/>
              <a:gd name="T40" fmla="*/ 403 w 715"/>
              <a:gd name="T41" fmla="*/ 77 h 95"/>
              <a:gd name="T42" fmla="*/ 420 w 715"/>
              <a:gd name="T43" fmla="*/ 84 h 95"/>
              <a:gd name="T44" fmla="*/ 458 w 715"/>
              <a:gd name="T45" fmla="*/ 81 h 95"/>
              <a:gd name="T46" fmla="*/ 503 w 715"/>
              <a:gd name="T47" fmla="*/ 64 h 95"/>
              <a:gd name="T48" fmla="*/ 504 w 715"/>
              <a:gd name="T49" fmla="*/ 76 h 95"/>
              <a:gd name="T50" fmla="*/ 567 w 715"/>
              <a:gd name="T51" fmla="*/ 43 h 95"/>
              <a:gd name="T52" fmla="*/ 560 w 715"/>
              <a:gd name="T53" fmla="*/ 62 h 95"/>
              <a:gd name="T54" fmla="*/ 583 w 715"/>
              <a:gd name="T55" fmla="*/ 56 h 95"/>
              <a:gd name="T56" fmla="*/ 615 w 715"/>
              <a:gd name="T57" fmla="*/ 58 h 95"/>
              <a:gd name="T58" fmla="*/ 639 w 715"/>
              <a:gd name="T59" fmla="*/ 45 h 95"/>
              <a:gd name="T60" fmla="*/ 604 w 715"/>
              <a:gd name="T61" fmla="*/ 58 h 95"/>
              <a:gd name="T62" fmla="*/ 575 w 715"/>
              <a:gd name="T63" fmla="*/ 51 h 95"/>
              <a:gd name="T64" fmla="*/ 562 w 715"/>
              <a:gd name="T65" fmla="*/ 34 h 95"/>
              <a:gd name="T66" fmla="*/ 541 w 715"/>
              <a:gd name="T67" fmla="*/ 45 h 95"/>
              <a:gd name="T68" fmla="*/ 492 w 715"/>
              <a:gd name="T69" fmla="*/ 54 h 95"/>
              <a:gd name="T70" fmla="*/ 469 w 715"/>
              <a:gd name="T71" fmla="*/ 29 h 95"/>
              <a:gd name="T72" fmla="*/ 435 w 715"/>
              <a:gd name="T73" fmla="*/ 29 h 95"/>
              <a:gd name="T74" fmla="*/ 362 w 715"/>
              <a:gd name="T75" fmla="*/ 80 h 95"/>
              <a:gd name="T76" fmla="*/ 345 w 715"/>
              <a:gd name="T77" fmla="*/ 72 h 95"/>
              <a:gd name="T78" fmla="*/ 242 w 715"/>
              <a:gd name="T79" fmla="*/ 81 h 95"/>
              <a:gd name="T80" fmla="*/ 295 w 715"/>
              <a:gd name="T81" fmla="*/ 42 h 95"/>
              <a:gd name="T82" fmla="*/ 328 w 715"/>
              <a:gd name="T83" fmla="*/ 36 h 95"/>
              <a:gd name="T84" fmla="*/ 296 w 715"/>
              <a:gd name="T85" fmla="*/ 76 h 95"/>
              <a:gd name="T86" fmla="*/ 329 w 715"/>
              <a:gd name="T87" fmla="*/ 44 h 95"/>
              <a:gd name="T88" fmla="*/ 317 w 715"/>
              <a:gd name="T89" fmla="*/ 27 h 95"/>
              <a:gd name="T90" fmla="*/ 298 w 715"/>
              <a:gd name="T91" fmla="*/ 25 h 95"/>
              <a:gd name="T92" fmla="*/ 230 w 715"/>
              <a:gd name="T93" fmla="*/ 75 h 95"/>
              <a:gd name="T94" fmla="*/ 266 w 715"/>
              <a:gd name="T95" fmla="*/ 32 h 95"/>
              <a:gd name="T96" fmla="*/ 215 w 715"/>
              <a:gd name="T97" fmla="*/ 53 h 95"/>
              <a:gd name="T98" fmla="*/ 203 w 715"/>
              <a:gd name="T99" fmla="*/ 54 h 95"/>
              <a:gd name="T100" fmla="*/ 151 w 715"/>
              <a:gd name="T101" fmla="*/ 43 h 95"/>
              <a:gd name="T102" fmla="*/ 159 w 715"/>
              <a:gd name="T103" fmla="*/ 63 h 95"/>
              <a:gd name="T104" fmla="*/ 212 w 715"/>
              <a:gd name="T105" fmla="*/ 24 h 95"/>
              <a:gd name="T106" fmla="*/ 194 w 715"/>
              <a:gd name="T107" fmla="*/ 18 h 95"/>
              <a:gd name="T108" fmla="*/ 153 w 715"/>
              <a:gd name="T109" fmla="*/ 34 h 95"/>
              <a:gd name="T110" fmla="*/ 108 w 715"/>
              <a:gd name="T111" fmla="*/ 51 h 95"/>
              <a:gd name="T112" fmla="*/ 112 w 715"/>
              <a:gd name="T113" fmla="*/ 26 h 95"/>
              <a:gd name="T114" fmla="*/ 65 w 715"/>
              <a:gd name="T115" fmla="*/ 54 h 95"/>
              <a:gd name="T116" fmla="*/ 87 w 715"/>
              <a:gd name="T117" fmla="*/ 22 h 95"/>
              <a:gd name="T118" fmla="*/ 53 w 715"/>
              <a:gd name="T119" fmla="*/ 36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95">
                <a:moveTo>
                  <a:pt x="19" y="17"/>
                </a:moveTo>
                <a:cubicBezTo>
                  <a:pt x="21" y="19"/>
                  <a:pt x="23" y="14"/>
                  <a:pt x="25" y="16"/>
                </a:cubicBezTo>
                <a:cubicBezTo>
                  <a:pt x="24" y="17"/>
                  <a:pt x="25" y="18"/>
                  <a:pt x="24" y="19"/>
                </a:cubicBezTo>
                <a:cubicBezTo>
                  <a:pt x="19" y="17"/>
                  <a:pt x="19" y="22"/>
                  <a:pt x="14" y="23"/>
                </a:cubicBezTo>
                <a:cubicBezTo>
                  <a:pt x="16" y="26"/>
                  <a:pt x="20" y="22"/>
                  <a:pt x="20" y="28"/>
                </a:cubicBezTo>
                <a:cubicBezTo>
                  <a:pt x="27" y="25"/>
                  <a:pt x="29" y="13"/>
                  <a:pt x="34" y="16"/>
                </a:cubicBezTo>
                <a:cubicBezTo>
                  <a:pt x="33" y="17"/>
                  <a:pt x="35" y="19"/>
                  <a:pt x="34" y="20"/>
                </a:cubicBezTo>
                <a:cubicBezTo>
                  <a:pt x="31" y="23"/>
                  <a:pt x="28" y="26"/>
                  <a:pt x="32" y="29"/>
                </a:cubicBezTo>
                <a:cubicBezTo>
                  <a:pt x="34" y="28"/>
                  <a:pt x="35" y="26"/>
                  <a:pt x="37" y="25"/>
                </a:cubicBezTo>
                <a:cubicBezTo>
                  <a:pt x="36" y="20"/>
                  <a:pt x="35" y="16"/>
                  <a:pt x="38" y="12"/>
                </a:cubicBezTo>
                <a:cubicBezTo>
                  <a:pt x="39" y="17"/>
                  <a:pt x="40" y="17"/>
                  <a:pt x="44" y="22"/>
                </a:cubicBezTo>
                <a:cubicBezTo>
                  <a:pt x="40" y="26"/>
                  <a:pt x="38" y="26"/>
                  <a:pt x="37" y="32"/>
                </a:cubicBezTo>
                <a:cubicBezTo>
                  <a:pt x="34" y="27"/>
                  <a:pt x="34" y="33"/>
                  <a:pt x="34" y="35"/>
                </a:cubicBezTo>
                <a:cubicBezTo>
                  <a:pt x="33" y="33"/>
                  <a:pt x="32" y="32"/>
                  <a:pt x="31" y="31"/>
                </a:cubicBezTo>
                <a:cubicBezTo>
                  <a:pt x="25" y="37"/>
                  <a:pt x="30" y="42"/>
                  <a:pt x="25" y="46"/>
                </a:cubicBezTo>
                <a:cubicBezTo>
                  <a:pt x="26" y="45"/>
                  <a:pt x="28" y="45"/>
                  <a:pt x="30" y="45"/>
                </a:cubicBezTo>
                <a:cubicBezTo>
                  <a:pt x="27" y="47"/>
                  <a:pt x="28" y="48"/>
                  <a:pt x="26" y="50"/>
                </a:cubicBezTo>
                <a:cubicBezTo>
                  <a:pt x="24" y="43"/>
                  <a:pt x="20" y="51"/>
                  <a:pt x="17" y="48"/>
                </a:cubicBezTo>
                <a:cubicBezTo>
                  <a:pt x="20" y="41"/>
                  <a:pt x="21" y="34"/>
                  <a:pt x="25" y="29"/>
                </a:cubicBezTo>
                <a:cubicBezTo>
                  <a:pt x="22" y="28"/>
                  <a:pt x="18" y="30"/>
                  <a:pt x="16" y="27"/>
                </a:cubicBezTo>
                <a:cubicBezTo>
                  <a:pt x="12" y="30"/>
                  <a:pt x="10" y="33"/>
                  <a:pt x="10" y="36"/>
                </a:cubicBezTo>
                <a:cubicBezTo>
                  <a:pt x="13" y="37"/>
                  <a:pt x="12" y="30"/>
                  <a:pt x="16" y="32"/>
                </a:cubicBezTo>
                <a:cubicBezTo>
                  <a:pt x="18" y="35"/>
                  <a:pt x="14" y="36"/>
                  <a:pt x="15" y="38"/>
                </a:cubicBezTo>
                <a:cubicBezTo>
                  <a:pt x="16" y="38"/>
                  <a:pt x="18" y="37"/>
                  <a:pt x="18" y="38"/>
                </a:cubicBezTo>
                <a:cubicBezTo>
                  <a:pt x="7" y="44"/>
                  <a:pt x="7" y="53"/>
                  <a:pt x="0" y="60"/>
                </a:cubicBezTo>
                <a:cubicBezTo>
                  <a:pt x="6" y="57"/>
                  <a:pt x="12" y="53"/>
                  <a:pt x="17" y="57"/>
                </a:cubicBezTo>
                <a:cubicBezTo>
                  <a:pt x="19" y="53"/>
                  <a:pt x="8" y="52"/>
                  <a:pt x="13" y="47"/>
                </a:cubicBezTo>
                <a:cubicBezTo>
                  <a:pt x="14" y="52"/>
                  <a:pt x="22" y="50"/>
                  <a:pt x="25" y="56"/>
                </a:cubicBezTo>
                <a:cubicBezTo>
                  <a:pt x="22" y="58"/>
                  <a:pt x="19" y="61"/>
                  <a:pt x="16" y="63"/>
                </a:cubicBezTo>
                <a:cubicBezTo>
                  <a:pt x="12" y="59"/>
                  <a:pt x="7" y="64"/>
                  <a:pt x="3" y="64"/>
                </a:cubicBezTo>
                <a:cubicBezTo>
                  <a:pt x="6" y="67"/>
                  <a:pt x="2" y="72"/>
                  <a:pt x="7" y="70"/>
                </a:cubicBezTo>
                <a:cubicBezTo>
                  <a:pt x="7" y="64"/>
                  <a:pt x="24" y="64"/>
                  <a:pt x="26" y="70"/>
                </a:cubicBezTo>
                <a:cubicBezTo>
                  <a:pt x="28" y="68"/>
                  <a:pt x="31" y="66"/>
                  <a:pt x="34" y="64"/>
                </a:cubicBezTo>
                <a:cubicBezTo>
                  <a:pt x="36" y="70"/>
                  <a:pt x="40" y="64"/>
                  <a:pt x="43" y="67"/>
                </a:cubicBezTo>
                <a:cubicBezTo>
                  <a:pt x="43" y="74"/>
                  <a:pt x="40" y="69"/>
                  <a:pt x="36" y="71"/>
                </a:cubicBezTo>
                <a:cubicBezTo>
                  <a:pt x="35" y="73"/>
                  <a:pt x="35" y="75"/>
                  <a:pt x="37" y="78"/>
                </a:cubicBezTo>
                <a:cubicBezTo>
                  <a:pt x="41" y="73"/>
                  <a:pt x="44" y="75"/>
                  <a:pt x="48" y="71"/>
                </a:cubicBezTo>
                <a:cubicBezTo>
                  <a:pt x="46" y="68"/>
                  <a:pt x="42" y="60"/>
                  <a:pt x="50" y="60"/>
                </a:cubicBezTo>
                <a:cubicBezTo>
                  <a:pt x="48" y="57"/>
                  <a:pt x="44" y="54"/>
                  <a:pt x="47" y="51"/>
                </a:cubicBezTo>
                <a:cubicBezTo>
                  <a:pt x="52" y="53"/>
                  <a:pt x="52" y="44"/>
                  <a:pt x="56" y="46"/>
                </a:cubicBezTo>
                <a:cubicBezTo>
                  <a:pt x="54" y="48"/>
                  <a:pt x="56" y="49"/>
                  <a:pt x="55" y="50"/>
                </a:cubicBezTo>
                <a:cubicBezTo>
                  <a:pt x="54" y="51"/>
                  <a:pt x="51" y="50"/>
                  <a:pt x="52" y="53"/>
                </a:cubicBezTo>
                <a:cubicBezTo>
                  <a:pt x="56" y="53"/>
                  <a:pt x="50" y="69"/>
                  <a:pt x="49" y="75"/>
                </a:cubicBezTo>
                <a:cubicBezTo>
                  <a:pt x="55" y="75"/>
                  <a:pt x="57" y="68"/>
                  <a:pt x="59" y="76"/>
                </a:cubicBezTo>
                <a:cubicBezTo>
                  <a:pt x="62" y="70"/>
                  <a:pt x="68" y="71"/>
                  <a:pt x="65" y="65"/>
                </a:cubicBezTo>
                <a:cubicBezTo>
                  <a:pt x="62" y="65"/>
                  <a:pt x="61" y="66"/>
                  <a:pt x="60" y="68"/>
                </a:cubicBezTo>
                <a:cubicBezTo>
                  <a:pt x="60" y="66"/>
                  <a:pt x="53" y="66"/>
                  <a:pt x="56" y="63"/>
                </a:cubicBezTo>
                <a:cubicBezTo>
                  <a:pt x="62" y="62"/>
                  <a:pt x="61" y="61"/>
                  <a:pt x="62" y="56"/>
                </a:cubicBezTo>
                <a:cubicBezTo>
                  <a:pt x="64" y="58"/>
                  <a:pt x="67" y="54"/>
                  <a:pt x="69" y="58"/>
                </a:cubicBezTo>
                <a:cubicBezTo>
                  <a:pt x="62" y="62"/>
                  <a:pt x="67" y="64"/>
                  <a:pt x="71" y="63"/>
                </a:cubicBezTo>
                <a:cubicBezTo>
                  <a:pt x="67" y="67"/>
                  <a:pt x="66" y="72"/>
                  <a:pt x="65" y="76"/>
                </a:cubicBezTo>
                <a:cubicBezTo>
                  <a:pt x="72" y="78"/>
                  <a:pt x="75" y="64"/>
                  <a:pt x="82" y="73"/>
                </a:cubicBezTo>
                <a:cubicBezTo>
                  <a:pt x="81" y="75"/>
                  <a:pt x="78" y="74"/>
                  <a:pt x="79" y="76"/>
                </a:cubicBezTo>
                <a:cubicBezTo>
                  <a:pt x="81" y="75"/>
                  <a:pt x="80" y="77"/>
                  <a:pt x="81" y="79"/>
                </a:cubicBezTo>
                <a:cubicBezTo>
                  <a:pt x="85" y="73"/>
                  <a:pt x="89" y="72"/>
                  <a:pt x="92" y="65"/>
                </a:cubicBezTo>
                <a:cubicBezTo>
                  <a:pt x="95" y="66"/>
                  <a:pt x="98" y="63"/>
                  <a:pt x="101" y="64"/>
                </a:cubicBezTo>
                <a:cubicBezTo>
                  <a:pt x="96" y="67"/>
                  <a:pt x="97" y="72"/>
                  <a:pt x="95" y="76"/>
                </a:cubicBezTo>
                <a:cubicBezTo>
                  <a:pt x="93" y="77"/>
                  <a:pt x="87" y="74"/>
                  <a:pt x="88" y="78"/>
                </a:cubicBezTo>
                <a:cubicBezTo>
                  <a:pt x="90" y="76"/>
                  <a:pt x="91" y="81"/>
                  <a:pt x="93" y="80"/>
                </a:cubicBezTo>
                <a:cubicBezTo>
                  <a:pt x="95" y="79"/>
                  <a:pt x="97" y="77"/>
                  <a:pt x="99" y="76"/>
                </a:cubicBezTo>
                <a:cubicBezTo>
                  <a:pt x="102" y="79"/>
                  <a:pt x="99" y="80"/>
                  <a:pt x="103" y="81"/>
                </a:cubicBezTo>
                <a:cubicBezTo>
                  <a:pt x="107" y="79"/>
                  <a:pt x="108" y="78"/>
                  <a:pt x="108" y="74"/>
                </a:cubicBezTo>
                <a:cubicBezTo>
                  <a:pt x="115" y="75"/>
                  <a:pt x="110" y="78"/>
                  <a:pt x="117" y="82"/>
                </a:cubicBezTo>
                <a:cubicBezTo>
                  <a:pt x="121" y="77"/>
                  <a:pt x="124" y="82"/>
                  <a:pt x="128" y="77"/>
                </a:cubicBezTo>
                <a:cubicBezTo>
                  <a:pt x="129" y="78"/>
                  <a:pt x="128" y="80"/>
                  <a:pt x="131" y="82"/>
                </a:cubicBezTo>
                <a:cubicBezTo>
                  <a:pt x="134" y="81"/>
                  <a:pt x="138" y="80"/>
                  <a:pt x="141" y="81"/>
                </a:cubicBezTo>
                <a:cubicBezTo>
                  <a:pt x="138" y="78"/>
                  <a:pt x="145" y="73"/>
                  <a:pt x="148" y="76"/>
                </a:cubicBezTo>
                <a:cubicBezTo>
                  <a:pt x="148" y="81"/>
                  <a:pt x="140" y="75"/>
                  <a:pt x="143" y="81"/>
                </a:cubicBezTo>
                <a:cubicBezTo>
                  <a:pt x="154" y="79"/>
                  <a:pt x="164" y="84"/>
                  <a:pt x="176" y="81"/>
                </a:cubicBezTo>
                <a:cubicBezTo>
                  <a:pt x="171" y="78"/>
                  <a:pt x="175" y="75"/>
                  <a:pt x="176" y="72"/>
                </a:cubicBezTo>
                <a:cubicBezTo>
                  <a:pt x="175" y="79"/>
                  <a:pt x="187" y="90"/>
                  <a:pt x="187" y="80"/>
                </a:cubicBezTo>
                <a:cubicBezTo>
                  <a:pt x="182" y="83"/>
                  <a:pt x="184" y="72"/>
                  <a:pt x="180" y="71"/>
                </a:cubicBezTo>
                <a:cubicBezTo>
                  <a:pt x="181" y="70"/>
                  <a:pt x="182" y="68"/>
                  <a:pt x="182" y="67"/>
                </a:cubicBezTo>
                <a:cubicBezTo>
                  <a:pt x="182" y="71"/>
                  <a:pt x="184" y="70"/>
                  <a:pt x="187" y="71"/>
                </a:cubicBezTo>
                <a:cubicBezTo>
                  <a:pt x="181" y="75"/>
                  <a:pt x="189" y="79"/>
                  <a:pt x="192" y="77"/>
                </a:cubicBezTo>
                <a:cubicBezTo>
                  <a:pt x="190" y="79"/>
                  <a:pt x="189" y="81"/>
                  <a:pt x="192" y="83"/>
                </a:cubicBezTo>
                <a:cubicBezTo>
                  <a:pt x="193" y="83"/>
                  <a:pt x="194" y="82"/>
                  <a:pt x="195" y="83"/>
                </a:cubicBezTo>
                <a:cubicBezTo>
                  <a:pt x="196" y="75"/>
                  <a:pt x="204" y="76"/>
                  <a:pt x="203" y="65"/>
                </a:cubicBezTo>
                <a:cubicBezTo>
                  <a:pt x="203" y="66"/>
                  <a:pt x="204" y="67"/>
                  <a:pt x="205" y="66"/>
                </a:cubicBezTo>
                <a:cubicBezTo>
                  <a:pt x="204" y="68"/>
                  <a:pt x="204" y="71"/>
                  <a:pt x="208" y="74"/>
                </a:cubicBezTo>
                <a:cubicBezTo>
                  <a:pt x="211" y="72"/>
                  <a:pt x="221" y="72"/>
                  <a:pt x="218" y="77"/>
                </a:cubicBezTo>
                <a:cubicBezTo>
                  <a:pt x="214" y="72"/>
                  <a:pt x="209" y="78"/>
                  <a:pt x="201" y="76"/>
                </a:cubicBezTo>
                <a:cubicBezTo>
                  <a:pt x="199" y="78"/>
                  <a:pt x="200" y="80"/>
                  <a:pt x="199" y="81"/>
                </a:cubicBezTo>
                <a:cubicBezTo>
                  <a:pt x="205" y="86"/>
                  <a:pt x="212" y="82"/>
                  <a:pt x="218" y="84"/>
                </a:cubicBezTo>
                <a:cubicBezTo>
                  <a:pt x="217" y="83"/>
                  <a:pt x="216" y="82"/>
                  <a:pt x="218" y="80"/>
                </a:cubicBezTo>
                <a:cubicBezTo>
                  <a:pt x="227" y="77"/>
                  <a:pt x="225" y="91"/>
                  <a:pt x="225" y="91"/>
                </a:cubicBezTo>
                <a:cubicBezTo>
                  <a:pt x="228" y="88"/>
                  <a:pt x="234" y="85"/>
                  <a:pt x="227" y="85"/>
                </a:cubicBezTo>
                <a:cubicBezTo>
                  <a:pt x="228" y="81"/>
                  <a:pt x="233" y="78"/>
                  <a:pt x="235" y="86"/>
                </a:cubicBezTo>
                <a:cubicBezTo>
                  <a:pt x="246" y="83"/>
                  <a:pt x="253" y="88"/>
                  <a:pt x="263" y="82"/>
                </a:cubicBezTo>
                <a:cubicBezTo>
                  <a:pt x="264" y="87"/>
                  <a:pt x="273" y="86"/>
                  <a:pt x="278" y="85"/>
                </a:cubicBezTo>
                <a:cubicBezTo>
                  <a:pt x="279" y="79"/>
                  <a:pt x="281" y="81"/>
                  <a:pt x="279" y="78"/>
                </a:cubicBezTo>
                <a:cubicBezTo>
                  <a:pt x="281" y="77"/>
                  <a:pt x="282" y="75"/>
                  <a:pt x="284" y="74"/>
                </a:cubicBezTo>
                <a:cubicBezTo>
                  <a:pt x="284" y="77"/>
                  <a:pt x="286" y="79"/>
                  <a:pt x="289" y="76"/>
                </a:cubicBezTo>
                <a:cubicBezTo>
                  <a:pt x="289" y="72"/>
                  <a:pt x="287" y="74"/>
                  <a:pt x="284" y="72"/>
                </a:cubicBezTo>
                <a:cubicBezTo>
                  <a:pt x="286" y="70"/>
                  <a:pt x="285" y="68"/>
                  <a:pt x="288" y="66"/>
                </a:cubicBezTo>
                <a:cubicBezTo>
                  <a:pt x="288" y="72"/>
                  <a:pt x="294" y="80"/>
                  <a:pt x="286" y="86"/>
                </a:cubicBezTo>
                <a:cubicBezTo>
                  <a:pt x="289" y="91"/>
                  <a:pt x="289" y="81"/>
                  <a:pt x="292" y="88"/>
                </a:cubicBezTo>
                <a:cubicBezTo>
                  <a:pt x="296" y="87"/>
                  <a:pt x="296" y="81"/>
                  <a:pt x="298" y="83"/>
                </a:cubicBezTo>
                <a:cubicBezTo>
                  <a:pt x="300" y="91"/>
                  <a:pt x="301" y="82"/>
                  <a:pt x="307" y="83"/>
                </a:cubicBezTo>
                <a:cubicBezTo>
                  <a:pt x="308" y="85"/>
                  <a:pt x="306" y="86"/>
                  <a:pt x="305" y="87"/>
                </a:cubicBezTo>
                <a:cubicBezTo>
                  <a:pt x="315" y="93"/>
                  <a:pt x="308" y="77"/>
                  <a:pt x="316" y="74"/>
                </a:cubicBezTo>
                <a:cubicBezTo>
                  <a:pt x="309" y="67"/>
                  <a:pt x="309" y="86"/>
                  <a:pt x="301" y="79"/>
                </a:cubicBezTo>
                <a:cubicBezTo>
                  <a:pt x="309" y="80"/>
                  <a:pt x="307" y="68"/>
                  <a:pt x="315" y="70"/>
                </a:cubicBezTo>
                <a:cubicBezTo>
                  <a:pt x="316" y="66"/>
                  <a:pt x="317" y="62"/>
                  <a:pt x="320" y="58"/>
                </a:cubicBezTo>
                <a:cubicBezTo>
                  <a:pt x="323" y="62"/>
                  <a:pt x="316" y="67"/>
                  <a:pt x="323" y="66"/>
                </a:cubicBezTo>
                <a:cubicBezTo>
                  <a:pt x="320" y="70"/>
                  <a:pt x="318" y="66"/>
                  <a:pt x="316" y="67"/>
                </a:cubicBezTo>
                <a:cubicBezTo>
                  <a:pt x="324" y="75"/>
                  <a:pt x="309" y="81"/>
                  <a:pt x="316" y="89"/>
                </a:cubicBezTo>
                <a:cubicBezTo>
                  <a:pt x="320" y="86"/>
                  <a:pt x="323" y="82"/>
                  <a:pt x="321" y="78"/>
                </a:cubicBezTo>
                <a:cubicBezTo>
                  <a:pt x="325" y="74"/>
                  <a:pt x="328" y="76"/>
                  <a:pt x="331" y="77"/>
                </a:cubicBezTo>
                <a:cubicBezTo>
                  <a:pt x="326" y="79"/>
                  <a:pt x="330" y="82"/>
                  <a:pt x="326" y="85"/>
                </a:cubicBezTo>
                <a:cubicBezTo>
                  <a:pt x="325" y="83"/>
                  <a:pt x="324" y="81"/>
                  <a:pt x="323" y="82"/>
                </a:cubicBezTo>
                <a:cubicBezTo>
                  <a:pt x="326" y="87"/>
                  <a:pt x="322" y="84"/>
                  <a:pt x="323" y="89"/>
                </a:cubicBezTo>
                <a:cubicBezTo>
                  <a:pt x="327" y="88"/>
                  <a:pt x="333" y="89"/>
                  <a:pt x="334" y="86"/>
                </a:cubicBezTo>
                <a:cubicBezTo>
                  <a:pt x="333" y="83"/>
                  <a:pt x="331" y="84"/>
                  <a:pt x="329" y="84"/>
                </a:cubicBezTo>
                <a:cubicBezTo>
                  <a:pt x="335" y="84"/>
                  <a:pt x="332" y="78"/>
                  <a:pt x="335" y="80"/>
                </a:cubicBezTo>
                <a:cubicBezTo>
                  <a:pt x="336" y="82"/>
                  <a:pt x="336" y="85"/>
                  <a:pt x="336" y="88"/>
                </a:cubicBezTo>
                <a:cubicBezTo>
                  <a:pt x="359" y="87"/>
                  <a:pt x="382" y="90"/>
                  <a:pt x="405" y="88"/>
                </a:cubicBezTo>
                <a:cubicBezTo>
                  <a:pt x="400" y="82"/>
                  <a:pt x="408" y="79"/>
                  <a:pt x="410" y="79"/>
                </a:cubicBezTo>
                <a:cubicBezTo>
                  <a:pt x="411" y="84"/>
                  <a:pt x="407" y="84"/>
                  <a:pt x="405" y="88"/>
                </a:cubicBezTo>
                <a:cubicBezTo>
                  <a:pt x="408" y="93"/>
                  <a:pt x="412" y="88"/>
                  <a:pt x="414" y="85"/>
                </a:cubicBezTo>
                <a:cubicBezTo>
                  <a:pt x="418" y="86"/>
                  <a:pt x="415" y="90"/>
                  <a:pt x="419" y="85"/>
                </a:cubicBezTo>
                <a:cubicBezTo>
                  <a:pt x="419" y="93"/>
                  <a:pt x="428" y="85"/>
                  <a:pt x="432" y="90"/>
                </a:cubicBezTo>
                <a:cubicBezTo>
                  <a:pt x="432" y="89"/>
                  <a:pt x="438" y="87"/>
                  <a:pt x="439" y="83"/>
                </a:cubicBezTo>
                <a:cubicBezTo>
                  <a:pt x="440" y="85"/>
                  <a:pt x="442" y="85"/>
                  <a:pt x="443" y="86"/>
                </a:cubicBezTo>
                <a:cubicBezTo>
                  <a:pt x="442" y="88"/>
                  <a:pt x="437" y="85"/>
                  <a:pt x="438" y="89"/>
                </a:cubicBezTo>
                <a:cubicBezTo>
                  <a:pt x="441" y="88"/>
                  <a:pt x="439" y="91"/>
                  <a:pt x="441" y="93"/>
                </a:cubicBezTo>
                <a:cubicBezTo>
                  <a:pt x="448" y="88"/>
                  <a:pt x="460" y="95"/>
                  <a:pt x="464" y="89"/>
                </a:cubicBezTo>
                <a:cubicBezTo>
                  <a:pt x="462" y="85"/>
                  <a:pt x="448" y="89"/>
                  <a:pt x="446" y="83"/>
                </a:cubicBezTo>
                <a:cubicBezTo>
                  <a:pt x="454" y="87"/>
                  <a:pt x="463" y="84"/>
                  <a:pt x="472" y="83"/>
                </a:cubicBezTo>
                <a:cubicBezTo>
                  <a:pt x="470" y="84"/>
                  <a:pt x="469" y="85"/>
                  <a:pt x="467" y="87"/>
                </a:cubicBezTo>
                <a:cubicBezTo>
                  <a:pt x="469" y="89"/>
                  <a:pt x="471" y="91"/>
                  <a:pt x="472" y="93"/>
                </a:cubicBezTo>
                <a:cubicBezTo>
                  <a:pt x="478" y="91"/>
                  <a:pt x="472" y="86"/>
                  <a:pt x="476" y="84"/>
                </a:cubicBezTo>
                <a:cubicBezTo>
                  <a:pt x="477" y="85"/>
                  <a:pt x="475" y="86"/>
                  <a:pt x="477" y="88"/>
                </a:cubicBezTo>
                <a:cubicBezTo>
                  <a:pt x="485" y="83"/>
                  <a:pt x="479" y="72"/>
                  <a:pt x="485" y="71"/>
                </a:cubicBezTo>
                <a:cubicBezTo>
                  <a:pt x="482" y="76"/>
                  <a:pt x="486" y="83"/>
                  <a:pt x="479" y="88"/>
                </a:cubicBezTo>
                <a:cubicBezTo>
                  <a:pt x="485" y="95"/>
                  <a:pt x="486" y="85"/>
                  <a:pt x="491" y="93"/>
                </a:cubicBezTo>
                <a:cubicBezTo>
                  <a:pt x="494" y="90"/>
                  <a:pt x="496" y="92"/>
                  <a:pt x="499" y="88"/>
                </a:cubicBezTo>
                <a:cubicBezTo>
                  <a:pt x="500" y="93"/>
                  <a:pt x="511" y="95"/>
                  <a:pt x="513" y="89"/>
                </a:cubicBezTo>
                <a:cubicBezTo>
                  <a:pt x="517" y="92"/>
                  <a:pt x="524" y="95"/>
                  <a:pt x="528" y="88"/>
                </a:cubicBezTo>
                <a:cubicBezTo>
                  <a:pt x="529" y="93"/>
                  <a:pt x="536" y="93"/>
                  <a:pt x="536" y="87"/>
                </a:cubicBezTo>
                <a:cubicBezTo>
                  <a:pt x="538" y="89"/>
                  <a:pt x="539" y="91"/>
                  <a:pt x="539" y="92"/>
                </a:cubicBezTo>
                <a:cubicBezTo>
                  <a:pt x="545" y="84"/>
                  <a:pt x="568" y="91"/>
                  <a:pt x="563" y="77"/>
                </a:cubicBezTo>
                <a:cubicBezTo>
                  <a:pt x="565" y="76"/>
                  <a:pt x="566" y="79"/>
                  <a:pt x="567" y="81"/>
                </a:cubicBezTo>
                <a:cubicBezTo>
                  <a:pt x="570" y="79"/>
                  <a:pt x="568" y="77"/>
                  <a:pt x="569" y="76"/>
                </a:cubicBezTo>
                <a:cubicBezTo>
                  <a:pt x="571" y="76"/>
                  <a:pt x="574" y="73"/>
                  <a:pt x="576" y="76"/>
                </a:cubicBezTo>
                <a:cubicBezTo>
                  <a:pt x="572" y="79"/>
                  <a:pt x="570" y="81"/>
                  <a:pt x="571" y="87"/>
                </a:cubicBezTo>
                <a:cubicBezTo>
                  <a:pt x="567" y="86"/>
                  <a:pt x="563" y="90"/>
                  <a:pt x="560" y="90"/>
                </a:cubicBezTo>
                <a:cubicBezTo>
                  <a:pt x="571" y="93"/>
                  <a:pt x="591" y="94"/>
                  <a:pt x="603" y="84"/>
                </a:cubicBezTo>
                <a:cubicBezTo>
                  <a:pt x="605" y="90"/>
                  <a:pt x="609" y="79"/>
                  <a:pt x="612" y="82"/>
                </a:cubicBezTo>
                <a:cubicBezTo>
                  <a:pt x="608" y="85"/>
                  <a:pt x="604" y="88"/>
                  <a:pt x="604" y="92"/>
                </a:cubicBezTo>
                <a:cubicBezTo>
                  <a:pt x="606" y="91"/>
                  <a:pt x="609" y="89"/>
                  <a:pt x="611" y="92"/>
                </a:cubicBezTo>
                <a:cubicBezTo>
                  <a:pt x="618" y="87"/>
                  <a:pt x="615" y="77"/>
                  <a:pt x="623" y="78"/>
                </a:cubicBezTo>
                <a:cubicBezTo>
                  <a:pt x="624" y="74"/>
                  <a:pt x="622" y="64"/>
                  <a:pt x="630" y="64"/>
                </a:cubicBezTo>
                <a:cubicBezTo>
                  <a:pt x="626" y="75"/>
                  <a:pt x="631" y="82"/>
                  <a:pt x="616" y="90"/>
                </a:cubicBezTo>
                <a:cubicBezTo>
                  <a:pt x="623" y="95"/>
                  <a:pt x="634" y="89"/>
                  <a:pt x="639" y="82"/>
                </a:cubicBezTo>
                <a:cubicBezTo>
                  <a:pt x="637" y="78"/>
                  <a:pt x="634" y="82"/>
                  <a:pt x="633" y="78"/>
                </a:cubicBezTo>
                <a:cubicBezTo>
                  <a:pt x="634" y="78"/>
                  <a:pt x="633" y="76"/>
                  <a:pt x="634" y="76"/>
                </a:cubicBezTo>
                <a:cubicBezTo>
                  <a:pt x="641" y="77"/>
                  <a:pt x="651" y="76"/>
                  <a:pt x="655" y="68"/>
                </a:cubicBezTo>
                <a:cubicBezTo>
                  <a:pt x="659" y="71"/>
                  <a:pt x="656" y="74"/>
                  <a:pt x="653" y="77"/>
                </a:cubicBezTo>
                <a:cubicBezTo>
                  <a:pt x="652" y="75"/>
                  <a:pt x="653" y="73"/>
                  <a:pt x="650" y="75"/>
                </a:cubicBezTo>
                <a:cubicBezTo>
                  <a:pt x="648" y="81"/>
                  <a:pt x="652" y="78"/>
                  <a:pt x="655" y="81"/>
                </a:cubicBezTo>
                <a:cubicBezTo>
                  <a:pt x="652" y="82"/>
                  <a:pt x="650" y="87"/>
                  <a:pt x="648" y="84"/>
                </a:cubicBezTo>
                <a:cubicBezTo>
                  <a:pt x="645" y="82"/>
                  <a:pt x="649" y="80"/>
                  <a:pt x="647" y="78"/>
                </a:cubicBezTo>
                <a:cubicBezTo>
                  <a:pt x="636" y="79"/>
                  <a:pt x="644" y="86"/>
                  <a:pt x="639" y="91"/>
                </a:cubicBezTo>
                <a:cubicBezTo>
                  <a:pt x="645" y="93"/>
                  <a:pt x="655" y="83"/>
                  <a:pt x="659" y="78"/>
                </a:cubicBezTo>
                <a:cubicBezTo>
                  <a:pt x="661" y="79"/>
                  <a:pt x="662" y="78"/>
                  <a:pt x="664" y="81"/>
                </a:cubicBezTo>
                <a:cubicBezTo>
                  <a:pt x="667" y="73"/>
                  <a:pt x="673" y="67"/>
                  <a:pt x="679" y="62"/>
                </a:cubicBezTo>
                <a:cubicBezTo>
                  <a:pt x="676" y="57"/>
                  <a:pt x="674" y="61"/>
                  <a:pt x="672" y="64"/>
                </a:cubicBezTo>
                <a:cubicBezTo>
                  <a:pt x="666" y="57"/>
                  <a:pt x="673" y="52"/>
                  <a:pt x="679" y="50"/>
                </a:cubicBezTo>
                <a:cubicBezTo>
                  <a:pt x="681" y="54"/>
                  <a:pt x="673" y="52"/>
                  <a:pt x="678" y="58"/>
                </a:cubicBezTo>
                <a:cubicBezTo>
                  <a:pt x="680" y="56"/>
                  <a:pt x="681" y="57"/>
                  <a:pt x="683" y="55"/>
                </a:cubicBezTo>
                <a:cubicBezTo>
                  <a:pt x="681" y="46"/>
                  <a:pt x="692" y="39"/>
                  <a:pt x="686" y="29"/>
                </a:cubicBezTo>
                <a:cubicBezTo>
                  <a:pt x="689" y="27"/>
                  <a:pt x="691" y="27"/>
                  <a:pt x="692" y="30"/>
                </a:cubicBezTo>
                <a:cubicBezTo>
                  <a:pt x="688" y="32"/>
                  <a:pt x="693" y="35"/>
                  <a:pt x="695" y="35"/>
                </a:cubicBezTo>
                <a:cubicBezTo>
                  <a:pt x="692" y="37"/>
                  <a:pt x="689" y="39"/>
                  <a:pt x="691" y="42"/>
                </a:cubicBezTo>
                <a:cubicBezTo>
                  <a:pt x="696" y="41"/>
                  <a:pt x="697" y="36"/>
                  <a:pt x="703" y="32"/>
                </a:cubicBezTo>
                <a:cubicBezTo>
                  <a:pt x="705" y="34"/>
                  <a:pt x="706" y="36"/>
                  <a:pt x="708" y="36"/>
                </a:cubicBezTo>
                <a:cubicBezTo>
                  <a:pt x="711" y="33"/>
                  <a:pt x="714" y="35"/>
                  <a:pt x="715" y="31"/>
                </a:cubicBezTo>
                <a:cubicBezTo>
                  <a:pt x="713" y="25"/>
                  <a:pt x="710" y="33"/>
                  <a:pt x="709" y="30"/>
                </a:cubicBezTo>
                <a:cubicBezTo>
                  <a:pt x="710" y="28"/>
                  <a:pt x="713" y="26"/>
                  <a:pt x="712" y="23"/>
                </a:cubicBezTo>
                <a:cubicBezTo>
                  <a:pt x="705" y="24"/>
                  <a:pt x="699" y="32"/>
                  <a:pt x="693" y="31"/>
                </a:cubicBezTo>
                <a:cubicBezTo>
                  <a:pt x="697" y="25"/>
                  <a:pt x="689" y="26"/>
                  <a:pt x="686" y="24"/>
                </a:cubicBezTo>
                <a:cubicBezTo>
                  <a:pt x="687" y="23"/>
                  <a:pt x="688" y="22"/>
                  <a:pt x="687" y="21"/>
                </a:cubicBezTo>
                <a:cubicBezTo>
                  <a:pt x="682" y="27"/>
                  <a:pt x="685" y="34"/>
                  <a:pt x="684" y="40"/>
                </a:cubicBezTo>
                <a:cubicBezTo>
                  <a:pt x="680" y="41"/>
                  <a:pt x="676" y="50"/>
                  <a:pt x="670" y="43"/>
                </a:cubicBezTo>
                <a:cubicBezTo>
                  <a:pt x="674" y="41"/>
                  <a:pt x="670" y="38"/>
                  <a:pt x="669" y="35"/>
                </a:cubicBezTo>
                <a:cubicBezTo>
                  <a:pt x="663" y="40"/>
                  <a:pt x="665" y="46"/>
                  <a:pt x="664" y="52"/>
                </a:cubicBezTo>
                <a:cubicBezTo>
                  <a:pt x="667" y="51"/>
                  <a:pt x="666" y="45"/>
                  <a:pt x="670" y="47"/>
                </a:cubicBezTo>
                <a:cubicBezTo>
                  <a:pt x="671" y="52"/>
                  <a:pt x="667" y="51"/>
                  <a:pt x="663" y="55"/>
                </a:cubicBezTo>
                <a:cubicBezTo>
                  <a:pt x="663" y="58"/>
                  <a:pt x="669" y="56"/>
                  <a:pt x="666" y="59"/>
                </a:cubicBezTo>
                <a:cubicBezTo>
                  <a:pt x="656" y="64"/>
                  <a:pt x="651" y="68"/>
                  <a:pt x="642" y="72"/>
                </a:cubicBezTo>
                <a:cubicBezTo>
                  <a:pt x="642" y="70"/>
                  <a:pt x="645" y="67"/>
                  <a:pt x="645" y="65"/>
                </a:cubicBezTo>
                <a:cubicBezTo>
                  <a:pt x="650" y="64"/>
                  <a:pt x="663" y="60"/>
                  <a:pt x="662" y="56"/>
                </a:cubicBezTo>
                <a:cubicBezTo>
                  <a:pt x="655" y="55"/>
                  <a:pt x="654" y="59"/>
                  <a:pt x="647" y="58"/>
                </a:cubicBezTo>
                <a:cubicBezTo>
                  <a:pt x="650" y="52"/>
                  <a:pt x="654" y="55"/>
                  <a:pt x="659" y="52"/>
                </a:cubicBezTo>
                <a:cubicBezTo>
                  <a:pt x="664" y="47"/>
                  <a:pt x="662" y="38"/>
                  <a:pt x="660" y="35"/>
                </a:cubicBezTo>
                <a:cubicBezTo>
                  <a:pt x="662" y="35"/>
                  <a:pt x="664" y="34"/>
                  <a:pt x="667" y="32"/>
                </a:cubicBezTo>
                <a:cubicBezTo>
                  <a:pt x="668" y="35"/>
                  <a:pt x="670" y="35"/>
                  <a:pt x="673" y="33"/>
                </a:cubicBezTo>
                <a:cubicBezTo>
                  <a:pt x="671" y="29"/>
                  <a:pt x="663" y="33"/>
                  <a:pt x="664" y="28"/>
                </a:cubicBezTo>
                <a:cubicBezTo>
                  <a:pt x="667" y="29"/>
                  <a:pt x="671" y="31"/>
                  <a:pt x="674" y="30"/>
                </a:cubicBezTo>
                <a:cubicBezTo>
                  <a:pt x="673" y="27"/>
                  <a:pt x="672" y="24"/>
                  <a:pt x="673" y="21"/>
                </a:cubicBezTo>
                <a:cubicBezTo>
                  <a:pt x="669" y="26"/>
                  <a:pt x="666" y="23"/>
                  <a:pt x="663" y="22"/>
                </a:cubicBezTo>
                <a:cubicBezTo>
                  <a:pt x="660" y="24"/>
                  <a:pt x="662" y="26"/>
                  <a:pt x="658" y="28"/>
                </a:cubicBezTo>
                <a:cubicBezTo>
                  <a:pt x="659" y="29"/>
                  <a:pt x="661" y="30"/>
                  <a:pt x="662" y="30"/>
                </a:cubicBezTo>
                <a:cubicBezTo>
                  <a:pt x="656" y="30"/>
                  <a:pt x="660" y="36"/>
                  <a:pt x="656" y="39"/>
                </a:cubicBezTo>
                <a:cubicBezTo>
                  <a:pt x="652" y="33"/>
                  <a:pt x="657" y="34"/>
                  <a:pt x="651" y="30"/>
                </a:cubicBezTo>
                <a:cubicBezTo>
                  <a:pt x="645" y="32"/>
                  <a:pt x="638" y="33"/>
                  <a:pt x="636" y="25"/>
                </a:cubicBezTo>
                <a:cubicBezTo>
                  <a:pt x="635" y="26"/>
                  <a:pt x="633" y="26"/>
                  <a:pt x="632" y="27"/>
                </a:cubicBezTo>
                <a:cubicBezTo>
                  <a:pt x="631" y="31"/>
                  <a:pt x="635" y="32"/>
                  <a:pt x="635" y="35"/>
                </a:cubicBezTo>
                <a:cubicBezTo>
                  <a:pt x="629" y="33"/>
                  <a:pt x="621" y="45"/>
                  <a:pt x="611" y="39"/>
                </a:cubicBezTo>
                <a:cubicBezTo>
                  <a:pt x="616" y="41"/>
                  <a:pt x="617" y="30"/>
                  <a:pt x="623" y="32"/>
                </a:cubicBezTo>
                <a:cubicBezTo>
                  <a:pt x="622" y="33"/>
                  <a:pt x="620" y="34"/>
                  <a:pt x="621" y="35"/>
                </a:cubicBezTo>
                <a:cubicBezTo>
                  <a:pt x="623" y="34"/>
                  <a:pt x="624" y="37"/>
                  <a:pt x="627" y="34"/>
                </a:cubicBezTo>
                <a:cubicBezTo>
                  <a:pt x="625" y="22"/>
                  <a:pt x="641" y="24"/>
                  <a:pt x="641" y="20"/>
                </a:cubicBezTo>
                <a:cubicBezTo>
                  <a:pt x="633" y="24"/>
                  <a:pt x="625" y="19"/>
                  <a:pt x="617" y="22"/>
                </a:cubicBezTo>
                <a:cubicBezTo>
                  <a:pt x="618" y="23"/>
                  <a:pt x="616" y="24"/>
                  <a:pt x="615" y="25"/>
                </a:cubicBezTo>
                <a:cubicBezTo>
                  <a:pt x="616" y="27"/>
                  <a:pt x="617" y="28"/>
                  <a:pt x="616" y="30"/>
                </a:cubicBezTo>
                <a:cubicBezTo>
                  <a:pt x="612" y="31"/>
                  <a:pt x="611" y="37"/>
                  <a:pt x="610" y="35"/>
                </a:cubicBezTo>
                <a:cubicBezTo>
                  <a:pt x="610" y="33"/>
                  <a:pt x="613" y="31"/>
                  <a:pt x="610" y="29"/>
                </a:cubicBezTo>
                <a:cubicBezTo>
                  <a:pt x="609" y="29"/>
                  <a:pt x="608" y="31"/>
                  <a:pt x="607" y="30"/>
                </a:cubicBezTo>
                <a:cubicBezTo>
                  <a:pt x="603" y="33"/>
                  <a:pt x="604" y="39"/>
                  <a:pt x="598" y="37"/>
                </a:cubicBezTo>
                <a:cubicBezTo>
                  <a:pt x="597" y="34"/>
                  <a:pt x="604" y="33"/>
                  <a:pt x="602" y="30"/>
                </a:cubicBezTo>
                <a:cubicBezTo>
                  <a:pt x="598" y="34"/>
                  <a:pt x="596" y="28"/>
                  <a:pt x="593" y="32"/>
                </a:cubicBezTo>
                <a:cubicBezTo>
                  <a:pt x="595" y="35"/>
                  <a:pt x="597" y="37"/>
                  <a:pt x="593" y="39"/>
                </a:cubicBezTo>
                <a:cubicBezTo>
                  <a:pt x="594" y="30"/>
                  <a:pt x="586" y="38"/>
                  <a:pt x="592" y="29"/>
                </a:cubicBezTo>
                <a:cubicBezTo>
                  <a:pt x="598" y="32"/>
                  <a:pt x="606" y="23"/>
                  <a:pt x="612" y="29"/>
                </a:cubicBezTo>
                <a:cubicBezTo>
                  <a:pt x="616" y="28"/>
                  <a:pt x="611" y="20"/>
                  <a:pt x="610" y="22"/>
                </a:cubicBezTo>
                <a:cubicBezTo>
                  <a:pt x="610" y="24"/>
                  <a:pt x="603" y="24"/>
                  <a:pt x="602" y="26"/>
                </a:cubicBezTo>
                <a:cubicBezTo>
                  <a:pt x="600" y="24"/>
                  <a:pt x="602" y="23"/>
                  <a:pt x="602" y="21"/>
                </a:cubicBezTo>
                <a:cubicBezTo>
                  <a:pt x="601" y="21"/>
                  <a:pt x="601" y="22"/>
                  <a:pt x="600" y="21"/>
                </a:cubicBezTo>
                <a:cubicBezTo>
                  <a:pt x="599" y="21"/>
                  <a:pt x="598" y="21"/>
                  <a:pt x="597" y="21"/>
                </a:cubicBezTo>
                <a:cubicBezTo>
                  <a:pt x="598" y="23"/>
                  <a:pt x="601" y="25"/>
                  <a:pt x="599" y="27"/>
                </a:cubicBezTo>
                <a:cubicBezTo>
                  <a:pt x="598" y="25"/>
                  <a:pt x="597" y="27"/>
                  <a:pt x="595" y="26"/>
                </a:cubicBezTo>
                <a:cubicBezTo>
                  <a:pt x="593" y="24"/>
                  <a:pt x="595" y="23"/>
                  <a:pt x="593" y="21"/>
                </a:cubicBezTo>
                <a:cubicBezTo>
                  <a:pt x="589" y="20"/>
                  <a:pt x="591" y="23"/>
                  <a:pt x="587" y="25"/>
                </a:cubicBezTo>
                <a:cubicBezTo>
                  <a:pt x="589" y="19"/>
                  <a:pt x="570" y="21"/>
                  <a:pt x="579" y="24"/>
                </a:cubicBezTo>
                <a:cubicBezTo>
                  <a:pt x="578" y="25"/>
                  <a:pt x="576" y="27"/>
                  <a:pt x="575" y="28"/>
                </a:cubicBezTo>
                <a:cubicBezTo>
                  <a:pt x="572" y="22"/>
                  <a:pt x="567" y="27"/>
                  <a:pt x="564" y="25"/>
                </a:cubicBezTo>
                <a:cubicBezTo>
                  <a:pt x="563" y="24"/>
                  <a:pt x="565" y="23"/>
                  <a:pt x="564" y="21"/>
                </a:cubicBezTo>
                <a:cubicBezTo>
                  <a:pt x="561" y="21"/>
                  <a:pt x="558" y="26"/>
                  <a:pt x="555" y="21"/>
                </a:cubicBezTo>
                <a:cubicBezTo>
                  <a:pt x="551" y="22"/>
                  <a:pt x="553" y="28"/>
                  <a:pt x="550" y="26"/>
                </a:cubicBezTo>
                <a:cubicBezTo>
                  <a:pt x="551" y="18"/>
                  <a:pt x="533" y="18"/>
                  <a:pt x="528" y="26"/>
                </a:cubicBezTo>
                <a:cubicBezTo>
                  <a:pt x="523" y="27"/>
                  <a:pt x="529" y="20"/>
                  <a:pt x="525" y="22"/>
                </a:cubicBezTo>
                <a:cubicBezTo>
                  <a:pt x="527" y="24"/>
                  <a:pt x="520" y="26"/>
                  <a:pt x="520" y="24"/>
                </a:cubicBezTo>
                <a:cubicBezTo>
                  <a:pt x="521" y="22"/>
                  <a:pt x="519" y="20"/>
                  <a:pt x="519" y="19"/>
                </a:cubicBezTo>
                <a:cubicBezTo>
                  <a:pt x="514" y="20"/>
                  <a:pt x="521" y="23"/>
                  <a:pt x="516" y="25"/>
                </a:cubicBezTo>
                <a:cubicBezTo>
                  <a:pt x="516" y="23"/>
                  <a:pt x="514" y="24"/>
                  <a:pt x="514" y="23"/>
                </a:cubicBezTo>
                <a:cubicBezTo>
                  <a:pt x="518" y="22"/>
                  <a:pt x="514" y="16"/>
                  <a:pt x="515" y="20"/>
                </a:cubicBezTo>
                <a:cubicBezTo>
                  <a:pt x="512" y="21"/>
                  <a:pt x="513" y="27"/>
                  <a:pt x="509" y="25"/>
                </a:cubicBezTo>
                <a:cubicBezTo>
                  <a:pt x="508" y="22"/>
                  <a:pt x="512" y="18"/>
                  <a:pt x="507" y="17"/>
                </a:cubicBezTo>
                <a:cubicBezTo>
                  <a:pt x="506" y="23"/>
                  <a:pt x="498" y="29"/>
                  <a:pt x="495" y="23"/>
                </a:cubicBezTo>
                <a:cubicBezTo>
                  <a:pt x="493" y="26"/>
                  <a:pt x="493" y="34"/>
                  <a:pt x="488" y="30"/>
                </a:cubicBezTo>
                <a:cubicBezTo>
                  <a:pt x="490" y="29"/>
                  <a:pt x="491" y="28"/>
                  <a:pt x="489" y="26"/>
                </a:cubicBezTo>
                <a:cubicBezTo>
                  <a:pt x="488" y="27"/>
                  <a:pt x="487" y="28"/>
                  <a:pt x="486" y="27"/>
                </a:cubicBezTo>
                <a:cubicBezTo>
                  <a:pt x="487" y="18"/>
                  <a:pt x="500" y="25"/>
                  <a:pt x="500" y="17"/>
                </a:cubicBezTo>
                <a:cubicBezTo>
                  <a:pt x="494" y="20"/>
                  <a:pt x="489" y="16"/>
                  <a:pt x="484" y="20"/>
                </a:cubicBezTo>
                <a:cubicBezTo>
                  <a:pt x="482" y="21"/>
                  <a:pt x="483" y="23"/>
                  <a:pt x="482" y="24"/>
                </a:cubicBezTo>
                <a:cubicBezTo>
                  <a:pt x="478" y="20"/>
                  <a:pt x="477" y="34"/>
                  <a:pt x="471" y="26"/>
                </a:cubicBezTo>
                <a:cubicBezTo>
                  <a:pt x="478" y="26"/>
                  <a:pt x="475" y="21"/>
                  <a:pt x="482" y="19"/>
                </a:cubicBezTo>
                <a:cubicBezTo>
                  <a:pt x="475" y="15"/>
                  <a:pt x="468" y="20"/>
                  <a:pt x="461" y="19"/>
                </a:cubicBezTo>
                <a:cubicBezTo>
                  <a:pt x="463" y="24"/>
                  <a:pt x="466" y="17"/>
                  <a:pt x="467" y="22"/>
                </a:cubicBezTo>
                <a:cubicBezTo>
                  <a:pt x="466" y="22"/>
                  <a:pt x="466" y="24"/>
                  <a:pt x="466" y="24"/>
                </a:cubicBezTo>
                <a:cubicBezTo>
                  <a:pt x="462" y="21"/>
                  <a:pt x="455" y="23"/>
                  <a:pt x="458" y="16"/>
                </a:cubicBezTo>
                <a:cubicBezTo>
                  <a:pt x="457" y="17"/>
                  <a:pt x="456" y="17"/>
                  <a:pt x="456" y="16"/>
                </a:cubicBezTo>
                <a:cubicBezTo>
                  <a:pt x="454" y="17"/>
                  <a:pt x="453" y="16"/>
                  <a:pt x="452" y="17"/>
                </a:cubicBezTo>
                <a:cubicBezTo>
                  <a:pt x="454" y="19"/>
                  <a:pt x="453" y="20"/>
                  <a:pt x="451" y="22"/>
                </a:cubicBezTo>
                <a:cubicBezTo>
                  <a:pt x="455" y="24"/>
                  <a:pt x="455" y="26"/>
                  <a:pt x="450" y="30"/>
                </a:cubicBezTo>
                <a:cubicBezTo>
                  <a:pt x="450" y="27"/>
                  <a:pt x="449" y="26"/>
                  <a:pt x="446" y="25"/>
                </a:cubicBezTo>
                <a:cubicBezTo>
                  <a:pt x="451" y="24"/>
                  <a:pt x="448" y="21"/>
                  <a:pt x="449" y="19"/>
                </a:cubicBezTo>
                <a:cubicBezTo>
                  <a:pt x="446" y="16"/>
                  <a:pt x="444" y="13"/>
                  <a:pt x="440" y="17"/>
                </a:cubicBezTo>
                <a:cubicBezTo>
                  <a:pt x="442" y="22"/>
                  <a:pt x="444" y="19"/>
                  <a:pt x="446" y="20"/>
                </a:cubicBezTo>
                <a:cubicBezTo>
                  <a:pt x="441" y="21"/>
                  <a:pt x="448" y="24"/>
                  <a:pt x="443" y="26"/>
                </a:cubicBezTo>
                <a:cubicBezTo>
                  <a:pt x="443" y="23"/>
                  <a:pt x="444" y="19"/>
                  <a:pt x="440" y="21"/>
                </a:cubicBezTo>
                <a:cubicBezTo>
                  <a:pt x="441" y="25"/>
                  <a:pt x="433" y="23"/>
                  <a:pt x="434" y="28"/>
                </a:cubicBezTo>
                <a:cubicBezTo>
                  <a:pt x="429" y="21"/>
                  <a:pt x="429" y="32"/>
                  <a:pt x="425" y="28"/>
                </a:cubicBezTo>
                <a:cubicBezTo>
                  <a:pt x="427" y="25"/>
                  <a:pt x="423" y="22"/>
                  <a:pt x="426" y="20"/>
                </a:cubicBezTo>
                <a:cubicBezTo>
                  <a:pt x="425" y="22"/>
                  <a:pt x="427" y="25"/>
                  <a:pt x="430" y="25"/>
                </a:cubicBezTo>
                <a:cubicBezTo>
                  <a:pt x="433" y="20"/>
                  <a:pt x="435" y="24"/>
                  <a:pt x="439" y="18"/>
                </a:cubicBezTo>
                <a:cubicBezTo>
                  <a:pt x="431" y="16"/>
                  <a:pt x="422" y="16"/>
                  <a:pt x="417" y="19"/>
                </a:cubicBezTo>
                <a:cubicBezTo>
                  <a:pt x="413" y="12"/>
                  <a:pt x="397" y="12"/>
                  <a:pt x="394" y="23"/>
                </a:cubicBezTo>
                <a:cubicBezTo>
                  <a:pt x="394" y="17"/>
                  <a:pt x="391" y="23"/>
                  <a:pt x="389" y="21"/>
                </a:cubicBezTo>
                <a:cubicBezTo>
                  <a:pt x="386" y="17"/>
                  <a:pt x="393" y="18"/>
                  <a:pt x="392" y="15"/>
                </a:cubicBezTo>
                <a:cubicBezTo>
                  <a:pt x="386" y="15"/>
                  <a:pt x="385" y="24"/>
                  <a:pt x="379" y="22"/>
                </a:cubicBezTo>
                <a:cubicBezTo>
                  <a:pt x="379" y="19"/>
                  <a:pt x="383" y="20"/>
                  <a:pt x="383" y="15"/>
                </a:cubicBezTo>
                <a:cubicBezTo>
                  <a:pt x="381" y="17"/>
                  <a:pt x="379" y="16"/>
                  <a:pt x="377" y="18"/>
                </a:cubicBezTo>
                <a:cubicBezTo>
                  <a:pt x="378" y="20"/>
                  <a:pt x="380" y="27"/>
                  <a:pt x="375" y="25"/>
                </a:cubicBezTo>
                <a:cubicBezTo>
                  <a:pt x="375" y="21"/>
                  <a:pt x="378" y="17"/>
                  <a:pt x="374" y="13"/>
                </a:cubicBezTo>
                <a:cubicBezTo>
                  <a:pt x="370" y="16"/>
                  <a:pt x="368" y="13"/>
                  <a:pt x="364" y="15"/>
                </a:cubicBezTo>
                <a:cubicBezTo>
                  <a:pt x="366" y="21"/>
                  <a:pt x="374" y="14"/>
                  <a:pt x="372" y="20"/>
                </a:cubicBezTo>
                <a:cubicBezTo>
                  <a:pt x="370" y="19"/>
                  <a:pt x="357" y="23"/>
                  <a:pt x="365" y="23"/>
                </a:cubicBezTo>
                <a:cubicBezTo>
                  <a:pt x="361" y="25"/>
                  <a:pt x="362" y="32"/>
                  <a:pt x="357" y="29"/>
                </a:cubicBezTo>
                <a:cubicBezTo>
                  <a:pt x="363" y="25"/>
                  <a:pt x="353" y="20"/>
                  <a:pt x="363" y="16"/>
                </a:cubicBezTo>
                <a:cubicBezTo>
                  <a:pt x="358" y="12"/>
                  <a:pt x="352" y="15"/>
                  <a:pt x="346" y="15"/>
                </a:cubicBezTo>
                <a:cubicBezTo>
                  <a:pt x="349" y="19"/>
                  <a:pt x="352" y="18"/>
                  <a:pt x="356" y="20"/>
                </a:cubicBezTo>
                <a:cubicBezTo>
                  <a:pt x="352" y="20"/>
                  <a:pt x="354" y="21"/>
                  <a:pt x="351" y="24"/>
                </a:cubicBezTo>
                <a:cubicBezTo>
                  <a:pt x="352" y="17"/>
                  <a:pt x="347" y="25"/>
                  <a:pt x="345" y="23"/>
                </a:cubicBezTo>
                <a:cubicBezTo>
                  <a:pt x="341" y="19"/>
                  <a:pt x="346" y="17"/>
                  <a:pt x="343" y="14"/>
                </a:cubicBezTo>
                <a:cubicBezTo>
                  <a:pt x="338" y="13"/>
                  <a:pt x="339" y="20"/>
                  <a:pt x="334" y="19"/>
                </a:cubicBezTo>
                <a:cubicBezTo>
                  <a:pt x="333" y="17"/>
                  <a:pt x="335" y="15"/>
                  <a:pt x="334" y="13"/>
                </a:cubicBezTo>
                <a:cubicBezTo>
                  <a:pt x="331" y="19"/>
                  <a:pt x="326" y="19"/>
                  <a:pt x="324" y="12"/>
                </a:cubicBezTo>
                <a:cubicBezTo>
                  <a:pt x="317" y="15"/>
                  <a:pt x="317" y="12"/>
                  <a:pt x="311" y="19"/>
                </a:cubicBezTo>
                <a:cubicBezTo>
                  <a:pt x="311" y="15"/>
                  <a:pt x="304" y="14"/>
                  <a:pt x="301" y="12"/>
                </a:cubicBezTo>
                <a:cubicBezTo>
                  <a:pt x="295" y="16"/>
                  <a:pt x="296" y="19"/>
                  <a:pt x="292" y="19"/>
                </a:cubicBezTo>
                <a:cubicBezTo>
                  <a:pt x="297" y="15"/>
                  <a:pt x="287" y="14"/>
                  <a:pt x="289" y="11"/>
                </a:cubicBezTo>
                <a:cubicBezTo>
                  <a:pt x="284" y="13"/>
                  <a:pt x="280" y="17"/>
                  <a:pt x="276" y="11"/>
                </a:cubicBezTo>
                <a:cubicBezTo>
                  <a:pt x="272" y="15"/>
                  <a:pt x="267" y="18"/>
                  <a:pt x="263" y="13"/>
                </a:cubicBezTo>
                <a:cubicBezTo>
                  <a:pt x="260" y="15"/>
                  <a:pt x="258" y="17"/>
                  <a:pt x="255" y="19"/>
                </a:cubicBezTo>
                <a:cubicBezTo>
                  <a:pt x="253" y="14"/>
                  <a:pt x="249" y="18"/>
                  <a:pt x="247" y="15"/>
                </a:cubicBezTo>
                <a:cubicBezTo>
                  <a:pt x="250" y="13"/>
                  <a:pt x="256" y="16"/>
                  <a:pt x="254" y="11"/>
                </a:cubicBezTo>
                <a:cubicBezTo>
                  <a:pt x="247" y="10"/>
                  <a:pt x="239" y="17"/>
                  <a:pt x="232" y="10"/>
                </a:cubicBezTo>
                <a:cubicBezTo>
                  <a:pt x="227" y="15"/>
                  <a:pt x="225" y="18"/>
                  <a:pt x="220" y="14"/>
                </a:cubicBezTo>
                <a:cubicBezTo>
                  <a:pt x="223" y="13"/>
                  <a:pt x="229" y="13"/>
                  <a:pt x="227" y="8"/>
                </a:cubicBezTo>
                <a:cubicBezTo>
                  <a:pt x="224" y="10"/>
                  <a:pt x="220" y="9"/>
                  <a:pt x="217" y="11"/>
                </a:cubicBezTo>
                <a:cubicBezTo>
                  <a:pt x="217" y="17"/>
                  <a:pt x="221" y="18"/>
                  <a:pt x="222" y="20"/>
                </a:cubicBezTo>
                <a:cubicBezTo>
                  <a:pt x="218" y="17"/>
                  <a:pt x="213" y="23"/>
                  <a:pt x="210" y="18"/>
                </a:cubicBezTo>
                <a:cubicBezTo>
                  <a:pt x="212" y="17"/>
                  <a:pt x="214" y="19"/>
                  <a:pt x="217" y="16"/>
                </a:cubicBezTo>
                <a:cubicBezTo>
                  <a:pt x="213" y="12"/>
                  <a:pt x="214" y="10"/>
                  <a:pt x="210" y="7"/>
                </a:cubicBezTo>
                <a:cubicBezTo>
                  <a:pt x="207" y="10"/>
                  <a:pt x="201" y="9"/>
                  <a:pt x="195" y="10"/>
                </a:cubicBezTo>
                <a:cubicBezTo>
                  <a:pt x="194" y="15"/>
                  <a:pt x="191" y="20"/>
                  <a:pt x="184" y="20"/>
                </a:cubicBezTo>
                <a:cubicBezTo>
                  <a:pt x="187" y="18"/>
                  <a:pt x="185" y="17"/>
                  <a:pt x="188" y="17"/>
                </a:cubicBezTo>
                <a:cubicBezTo>
                  <a:pt x="187" y="13"/>
                  <a:pt x="184" y="13"/>
                  <a:pt x="182" y="13"/>
                </a:cubicBezTo>
                <a:cubicBezTo>
                  <a:pt x="182" y="12"/>
                  <a:pt x="183" y="12"/>
                  <a:pt x="182" y="11"/>
                </a:cubicBezTo>
                <a:cubicBezTo>
                  <a:pt x="186" y="11"/>
                  <a:pt x="192" y="16"/>
                  <a:pt x="193" y="9"/>
                </a:cubicBezTo>
                <a:cubicBezTo>
                  <a:pt x="187" y="6"/>
                  <a:pt x="183" y="10"/>
                  <a:pt x="179" y="7"/>
                </a:cubicBezTo>
                <a:cubicBezTo>
                  <a:pt x="176" y="12"/>
                  <a:pt x="169" y="13"/>
                  <a:pt x="165" y="12"/>
                </a:cubicBezTo>
                <a:cubicBezTo>
                  <a:pt x="168" y="14"/>
                  <a:pt x="164" y="16"/>
                  <a:pt x="164" y="18"/>
                </a:cubicBezTo>
                <a:cubicBezTo>
                  <a:pt x="161" y="9"/>
                  <a:pt x="169" y="12"/>
                  <a:pt x="171" y="7"/>
                </a:cubicBezTo>
                <a:cubicBezTo>
                  <a:pt x="161" y="8"/>
                  <a:pt x="156" y="3"/>
                  <a:pt x="154" y="13"/>
                </a:cubicBezTo>
                <a:cubicBezTo>
                  <a:pt x="154" y="11"/>
                  <a:pt x="154" y="9"/>
                  <a:pt x="153" y="7"/>
                </a:cubicBezTo>
                <a:cubicBezTo>
                  <a:pt x="149" y="12"/>
                  <a:pt x="146" y="6"/>
                  <a:pt x="143" y="5"/>
                </a:cubicBezTo>
                <a:cubicBezTo>
                  <a:pt x="139" y="6"/>
                  <a:pt x="138" y="13"/>
                  <a:pt x="136" y="11"/>
                </a:cubicBezTo>
                <a:cubicBezTo>
                  <a:pt x="134" y="9"/>
                  <a:pt x="137" y="4"/>
                  <a:pt x="133" y="6"/>
                </a:cubicBezTo>
                <a:cubicBezTo>
                  <a:pt x="133" y="7"/>
                  <a:pt x="132" y="13"/>
                  <a:pt x="129" y="11"/>
                </a:cubicBezTo>
                <a:cubicBezTo>
                  <a:pt x="128" y="9"/>
                  <a:pt x="132" y="7"/>
                  <a:pt x="128" y="4"/>
                </a:cubicBezTo>
                <a:cubicBezTo>
                  <a:pt x="126" y="11"/>
                  <a:pt x="120" y="11"/>
                  <a:pt x="117" y="18"/>
                </a:cubicBezTo>
                <a:cubicBezTo>
                  <a:pt x="117" y="15"/>
                  <a:pt x="116" y="17"/>
                  <a:pt x="114" y="14"/>
                </a:cubicBezTo>
                <a:cubicBezTo>
                  <a:pt x="119" y="11"/>
                  <a:pt x="117" y="9"/>
                  <a:pt x="122" y="8"/>
                </a:cubicBezTo>
                <a:cubicBezTo>
                  <a:pt x="118" y="7"/>
                  <a:pt x="110" y="0"/>
                  <a:pt x="108" y="7"/>
                </a:cubicBezTo>
                <a:cubicBezTo>
                  <a:pt x="110" y="6"/>
                  <a:pt x="111" y="8"/>
                  <a:pt x="110" y="9"/>
                </a:cubicBezTo>
                <a:cubicBezTo>
                  <a:pt x="103" y="8"/>
                  <a:pt x="102" y="17"/>
                  <a:pt x="98" y="21"/>
                </a:cubicBezTo>
                <a:cubicBezTo>
                  <a:pt x="90" y="13"/>
                  <a:pt x="105" y="12"/>
                  <a:pt x="104" y="6"/>
                </a:cubicBezTo>
                <a:cubicBezTo>
                  <a:pt x="95" y="2"/>
                  <a:pt x="78" y="12"/>
                  <a:pt x="84" y="22"/>
                </a:cubicBezTo>
                <a:cubicBezTo>
                  <a:pt x="80" y="21"/>
                  <a:pt x="75" y="24"/>
                  <a:pt x="71" y="20"/>
                </a:cubicBezTo>
                <a:cubicBezTo>
                  <a:pt x="80" y="15"/>
                  <a:pt x="84" y="13"/>
                  <a:pt x="84" y="4"/>
                </a:cubicBezTo>
                <a:cubicBezTo>
                  <a:pt x="75" y="5"/>
                  <a:pt x="77" y="11"/>
                  <a:pt x="68" y="15"/>
                </a:cubicBezTo>
                <a:cubicBezTo>
                  <a:pt x="66" y="13"/>
                  <a:pt x="65" y="14"/>
                  <a:pt x="63" y="12"/>
                </a:cubicBezTo>
                <a:cubicBezTo>
                  <a:pt x="69" y="13"/>
                  <a:pt x="65" y="5"/>
                  <a:pt x="70" y="6"/>
                </a:cubicBezTo>
                <a:cubicBezTo>
                  <a:pt x="61" y="4"/>
                  <a:pt x="52" y="7"/>
                  <a:pt x="44" y="5"/>
                </a:cubicBezTo>
                <a:cubicBezTo>
                  <a:pt x="40" y="15"/>
                  <a:pt x="20" y="7"/>
                  <a:pt x="19" y="17"/>
                </a:cubicBezTo>
                <a:close/>
                <a:moveTo>
                  <a:pt x="667" y="62"/>
                </a:moveTo>
                <a:cubicBezTo>
                  <a:pt x="667" y="64"/>
                  <a:pt x="667" y="65"/>
                  <a:pt x="669" y="67"/>
                </a:cubicBezTo>
                <a:cubicBezTo>
                  <a:pt x="667" y="67"/>
                  <a:pt x="666" y="68"/>
                  <a:pt x="665" y="69"/>
                </a:cubicBezTo>
                <a:cubicBezTo>
                  <a:pt x="664" y="68"/>
                  <a:pt x="663" y="67"/>
                  <a:pt x="662" y="68"/>
                </a:cubicBezTo>
                <a:cubicBezTo>
                  <a:pt x="660" y="66"/>
                  <a:pt x="666" y="64"/>
                  <a:pt x="667" y="62"/>
                </a:cubicBezTo>
                <a:close/>
                <a:moveTo>
                  <a:pt x="394" y="88"/>
                </a:moveTo>
                <a:cubicBezTo>
                  <a:pt x="392" y="84"/>
                  <a:pt x="388" y="88"/>
                  <a:pt x="388" y="83"/>
                </a:cubicBezTo>
                <a:cubicBezTo>
                  <a:pt x="395" y="86"/>
                  <a:pt x="400" y="82"/>
                  <a:pt x="403" y="77"/>
                </a:cubicBezTo>
                <a:cubicBezTo>
                  <a:pt x="404" y="82"/>
                  <a:pt x="399" y="85"/>
                  <a:pt x="394" y="88"/>
                </a:cubicBezTo>
                <a:close/>
                <a:moveTo>
                  <a:pt x="413" y="77"/>
                </a:moveTo>
                <a:cubicBezTo>
                  <a:pt x="412" y="73"/>
                  <a:pt x="419" y="70"/>
                  <a:pt x="421" y="74"/>
                </a:cubicBezTo>
                <a:cubicBezTo>
                  <a:pt x="422" y="73"/>
                  <a:pt x="421" y="72"/>
                  <a:pt x="420" y="71"/>
                </a:cubicBezTo>
                <a:cubicBezTo>
                  <a:pt x="423" y="67"/>
                  <a:pt x="424" y="71"/>
                  <a:pt x="427" y="69"/>
                </a:cubicBezTo>
                <a:cubicBezTo>
                  <a:pt x="426" y="72"/>
                  <a:pt x="422" y="73"/>
                  <a:pt x="419" y="78"/>
                </a:cubicBezTo>
                <a:cubicBezTo>
                  <a:pt x="417" y="77"/>
                  <a:pt x="415" y="74"/>
                  <a:pt x="413" y="77"/>
                </a:cubicBezTo>
                <a:close/>
                <a:moveTo>
                  <a:pt x="426" y="66"/>
                </a:moveTo>
                <a:cubicBezTo>
                  <a:pt x="428" y="65"/>
                  <a:pt x="429" y="64"/>
                  <a:pt x="431" y="63"/>
                </a:cubicBezTo>
                <a:cubicBezTo>
                  <a:pt x="433" y="68"/>
                  <a:pt x="427" y="67"/>
                  <a:pt x="434" y="71"/>
                </a:cubicBezTo>
                <a:cubicBezTo>
                  <a:pt x="434" y="71"/>
                  <a:pt x="435" y="70"/>
                  <a:pt x="436" y="70"/>
                </a:cubicBezTo>
                <a:cubicBezTo>
                  <a:pt x="438" y="73"/>
                  <a:pt x="433" y="70"/>
                  <a:pt x="431" y="73"/>
                </a:cubicBezTo>
                <a:cubicBezTo>
                  <a:pt x="432" y="70"/>
                  <a:pt x="428" y="69"/>
                  <a:pt x="429" y="73"/>
                </a:cubicBezTo>
                <a:cubicBezTo>
                  <a:pt x="428" y="76"/>
                  <a:pt x="428" y="68"/>
                  <a:pt x="426" y="66"/>
                </a:cubicBezTo>
                <a:close/>
                <a:moveTo>
                  <a:pt x="420" y="84"/>
                </a:moveTo>
                <a:cubicBezTo>
                  <a:pt x="418" y="81"/>
                  <a:pt x="422" y="78"/>
                  <a:pt x="425" y="78"/>
                </a:cubicBezTo>
                <a:cubicBezTo>
                  <a:pt x="427" y="81"/>
                  <a:pt x="422" y="84"/>
                  <a:pt x="420" y="84"/>
                </a:cubicBezTo>
                <a:close/>
                <a:moveTo>
                  <a:pt x="434" y="82"/>
                </a:moveTo>
                <a:cubicBezTo>
                  <a:pt x="434" y="80"/>
                  <a:pt x="434" y="79"/>
                  <a:pt x="433" y="77"/>
                </a:cubicBezTo>
                <a:cubicBezTo>
                  <a:pt x="436" y="74"/>
                  <a:pt x="438" y="76"/>
                  <a:pt x="440" y="75"/>
                </a:cubicBezTo>
                <a:cubicBezTo>
                  <a:pt x="442" y="78"/>
                  <a:pt x="436" y="79"/>
                  <a:pt x="434" y="82"/>
                </a:cubicBezTo>
                <a:close/>
                <a:moveTo>
                  <a:pt x="458" y="56"/>
                </a:moveTo>
                <a:cubicBezTo>
                  <a:pt x="456" y="52"/>
                  <a:pt x="462" y="54"/>
                  <a:pt x="463" y="54"/>
                </a:cubicBezTo>
                <a:cubicBezTo>
                  <a:pt x="463" y="56"/>
                  <a:pt x="462" y="58"/>
                  <a:pt x="463" y="61"/>
                </a:cubicBezTo>
                <a:cubicBezTo>
                  <a:pt x="462" y="67"/>
                  <a:pt x="462" y="50"/>
                  <a:pt x="458" y="56"/>
                </a:cubicBezTo>
                <a:close/>
                <a:moveTo>
                  <a:pt x="470" y="46"/>
                </a:moveTo>
                <a:cubicBezTo>
                  <a:pt x="473" y="50"/>
                  <a:pt x="471" y="54"/>
                  <a:pt x="470" y="57"/>
                </a:cubicBezTo>
                <a:cubicBezTo>
                  <a:pt x="467" y="53"/>
                  <a:pt x="465" y="49"/>
                  <a:pt x="470" y="46"/>
                </a:cubicBezTo>
                <a:close/>
                <a:moveTo>
                  <a:pt x="458" y="81"/>
                </a:moveTo>
                <a:cubicBezTo>
                  <a:pt x="457" y="80"/>
                  <a:pt x="461" y="76"/>
                  <a:pt x="456" y="79"/>
                </a:cubicBezTo>
                <a:cubicBezTo>
                  <a:pt x="456" y="73"/>
                  <a:pt x="450" y="78"/>
                  <a:pt x="453" y="73"/>
                </a:cubicBezTo>
                <a:cubicBezTo>
                  <a:pt x="462" y="72"/>
                  <a:pt x="460" y="74"/>
                  <a:pt x="467" y="72"/>
                </a:cubicBezTo>
                <a:cubicBezTo>
                  <a:pt x="469" y="71"/>
                  <a:pt x="467" y="75"/>
                  <a:pt x="470" y="74"/>
                </a:cubicBezTo>
                <a:cubicBezTo>
                  <a:pt x="469" y="80"/>
                  <a:pt x="459" y="72"/>
                  <a:pt x="458" y="81"/>
                </a:cubicBezTo>
                <a:close/>
                <a:moveTo>
                  <a:pt x="473" y="62"/>
                </a:moveTo>
                <a:cubicBezTo>
                  <a:pt x="474" y="63"/>
                  <a:pt x="473" y="64"/>
                  <a:pt x="472" y="65"/>
                </a:cubicBezTo>
                <a:cubicBezTo>
                  <a:pt x="473" y="65"/>
                  <a:pt x="474" y="66"/>
                  <a:pt x="476" y="67"/>
                </a:cubicBezTo>
                <a:cubicBezTo>
                  <a:pt x="471" y="72"/>
                  <a:pt x="467" y="64"/>
                  <a:pt x="473" y="62"/>
                </a:cubicBezTo>
                <a:close/>
                <a:moveTo>
                  <a:pt x="476" y="78"/>
                </a:moveTo>
                <a:cubicBezTo>
                  <a:pt x="475" y="79"/>
                  <a:pt x="472" y="78"/>
                  <a:pt x="473" y="80"/>
                </a:cubicBezTo>
                <a:cubicBezTo>
                  <a:pt x="469" y="83"/>
                  <a:pt x="471" y="74"/>
                  <a:pt x="473" y="78"/>
                </a:cubicBezTo>
                <a:cubicBezTo>
                  <a:pt x="473" y="76"/>
                  <a:pt x="473" y="67"/>
                  <a:pt x="478" y="73"/>
                </a:cubicBezTo>
                <a:cubicBezTo>
                  <a:pt x="477" y="74"/>
                  <a:pt x="477" y="73"/>
                  <a:pt x="476" y="72"/>
                </a:cubicBezTo>
                <a:cubicBezTo>
                  <a:pt x="476" y="74"/>
                  <a:pt x="476" y="76"/>
                  <a:pt x="476" y="78"/>
                </a:cubicBezTo>
                <a:close/>
                <a:moveTo>
                  <a:pt x="486" y="69"/>
                </a:moveTo>
                <a:cubicBezTo>
                  <a:pt x="487" y="67"/>
                  <a:pt x="489" y="66"/>
                  <a:pt x="488" y="65"/>
                </a:cubicBezTo>
                <a:cubicBezTo>
                  <a:pt x="493" y="62"/>
                  <a:pt x="490" y="72"/>
                  <a:pt x="494" y="69"/>
                </a:cubicBezTo>
                <a:cubicBezTo>
                  <a:pt x="495" y="72"/>
                  <a:pt x="487" y="73"/>
                  <a:pt x="486" y="69"/>
                </a:cubicBezTo>
                <a:close/>
                <a:moveTo>
                  <a:pt x="503" y="64"/>
                </a:moveTo>
                <a:cubicBezTo>
                  <a:pt x="501" y="61"/>
                  <a:pt x="500" y="58"/>
                  <a:pt x="503" y="56"/>
                </a:cubicBezTo>
                <a:cubicBezTo>
                  <a:pt x="506" y="59"/>
                  <a:pt x="508" y="62"/>
                  <a:pt x="503" y="64"/>
                </a:cubicBezTo>
                <a:close/>
                <a:moveTo>
                  <a:pt x="528" y="44"/>
                </a:moveTo>
                <a:cubicBezTo>
                  <a:pt x="529" y="50"/>
                  <a:pt x="522" y="47"/>
                  <a:pt x="520" y="47"/>
                </a:cubicBezTo>
                <a:cubicBezTo>
                  <a:pt x="519" y="43"/>
                  <a:pt x="526" y="46"/>
                  <a:pt x="528" y="44"/>
                </a:cubicBezTo>
                <a:close/>
                <a:moveTo>
                  <a:pt x="516" y="54"/>
                </a:moveTo>
                <a:cubicBezTo>
                  <a:pt x="517" y="51"/>
                  <a:pt x="523" y="52"/>
                  <a:pt x="527" y="49"/>
                </a:cubicBezTo>
                <a:cubicBezTo>
                  <a:pt x="529" y="54"/>
                  <a:pt x="523" y="52"/>
                  <a:pt x="520" y="56"/>
                </a:cubicBezTo>
                <a:cubicBezTo>
                  <a:pt x="518" y="55"/>
                  <a:pt x="517" y="53"/>
                  <a:pt x="516" y="54"/>
                </a:cubicBezTo>
                <a:close/>
                <a:moveTo>
                  <a:pt x="517" y="71"/>
                </a:moveTo>
                <a:cubicBezTo>
                  <a:pt x="513" y="71"/>
                  <a:pt x="515" y="73"/>
                  <a:pt x="512" y="75"/>
                </a:cubicBezTo>
                <a:cubicBezTo>
                  <a:pt x="511" y="74"/>
                  <a:pt x="511" y="73"/>
                  <a:pt x="510" y="71"/>
                </a:cubicBezTo>
                <a:cubicBezTo>
                  <a:pt x="515" y="72"/>
                  <a:pt x="510" y="67"/>
                  <a:pt x="515" y="65"/>
                </a:cubicBezTo>
                <a:cubicBezTo>
                  <a:pt x="514" y="65"/>
                  <a:pt x="512" y="63"/>
                  <a:pt x="511" y="61"/>
                </a:cubicBezTo>
                <a:cubicBezTo>
                  <a:pt x="512" y="61"/>
                  <a:pt x="514" y="61"/>
                  <a:pt x="513" y="60"/>
                </a:cubicBezTo>
                <a:cubicBezTo>
                  <a:pt x="515" y="59"/>
                  <a:pt x="516" y="61"/>
                  <a:pt x="517" y="60"/>
                </a:cubicBezTo>
                <a:cubicBezTo>
                  <a:pt x="518" y="62"/>
                  <a:pt x="516" y="62"/>
                  <a:pt x="516" y="61"/>
                </a:cubicBezTo>
                <a:cubicBezTo>
                  <a:pt x="518" y="65"/>
                  <a:pt x="514" y="68"/>
                  <a:pt x="517" y="71"/>
                </a:cubicBezTo>
                <a:close/>
                <a:moveTo>
                  <a:pt x="504" y="76"/>
                </a:moveTo>
                <a:cubicBezTo>
                  <a:pt x="497" y="80"/>
                  <a:pt x="493" y="77"/>
                  <a:pt x="488" y="81"/>
                </a:cubicBezTo>
                <a:cubicBezTo>
                  <a:pt x="488" y="75"/>
                  <a:pt x="499" y="74"/>
                  <a:pt x="504" y="76"/>
                </a:cubicBezTo>
                <a:close/>
                <a:moveTo>
                  <a:pt x="488" y="88"/>
                </a:moveTo>
                <a:cubicBezTo>
                  <a:pt x="486" y="86"/>
                  <a:pt x="489" y="85"/>
                  <a:pt x="488" y="83"/>
                </a:cubicBezTo>
                <a:cubicBezTo>
                  <a:pt x="492" y="84"/>
                  <a:pt x="495" y="86"/>
                  <a:pt x="499" y="85"/>
                </a:cubicBezTo>
                <a:cubicBezTo>
                  <a:pt x="499" y="92"/>
                  <a:pt x="492" y="84"/>
                  <a:pt x="488" y="88"/>
                </a:cubicBezTo>
                <a:close/>
                <a:moveTo>
                  <a:pt x="520" y="62"/>
                </a:moveTo>
                <a:cubicBezTo>
                  <a:pt x="518" y="55"/>
                  <a:pt x="523" y="61"/>
                  <a:pt x="527" y="56"/>
                </a:cubicBezTo>
                <a:cubicBezTo>
                  <a:pt x="527" y="60"/>
                  <a:pt x="527" y="62"/>
                  <a:pt x="531" y="64"/>
                </a:cubicBezTo>
                <a:cubicBezTo>
                  <a:pt x="534" y="62"/>
                  <a:pt x="535" y="60"/>
                  <a:pt x="534" y="58"/>
                </a:cubicBezTo>
                <a:cubicBezTo>
                  <a:pt x="538" y="57"/>
                  <a:pt x="536" y="62"/>
                  <a:pt x="536" y="64"/>
                </a:cubicBezTo>
                <a:cubicBezTo>
                  <a:pt x="526" y="68"/>
                  <a:pt x="528" y="61"/>
                  <a:pt x="520" y="62"/>
                </a:cubicBezTo>
                <a:close/>
                <a:moveTo>
                  <a:pt x="551" y="41"/>
                </a:moveTo>
                <a:cubicBezTo>
                  <a:pt x="551" y="44"/>
                  <a:pt x="549" y="46"/>
                  <a:pt x="546" y="48"/>
                </a:cubicBezTo>
                <a:cubicBezTo>
                  <a:pt x="545" y="47"/>
                  <a:pt x="544" y="46"/>
                  <a:pt x="543" y="45"/>
                </a:cubicBezTo>
                <a:cubicBezTo>
                  <a:pt x="546" y="42"/>
                  <a:pt x="548" y="44"/>
                  <a:pt x="551" y="41"/>
                </a:cubicBezTo>
                <a:close/>
                <a:moveTo>
                  <a:pt x="567" y="43"/>
                </a:moveTo>
                <a:cubicBezTo>
                  <a:pt x="564" y="45"/>
                  <a:pt x="561" y="46"/>
                  <a:pt x="559" y="42"/>
                </a:cubicBezTo>
                <a:cubicBezTo>
                  <a:pt x="562" y="39"/>
                  <a:pt x="565" y="39"/>
                  <a:pt x="567" y="43"/>
                </a:cubicBezTo>
                <a:close/>
                <a:moveTo>
                  <a:pt x="508" y="85"/>
                </a:moveTo>
                <a:cubicBezTo>
                  <a:pt x="510" y="79"/>
                  <a:pt x="517" y="78"/>
                  <a:pt x="520" y="73"/>
                </a:cubicBezTo>
                <a:cubicBezTo>
                  <a:pt x="524" y="80"/>
                  <a:pt x="512" y="79"/>
                  <a:pt x="516" y="84"/>
                </a:cubicBezTo>
                <a:cubicBezTo>
                  <a:pt x="513" y="88"/>
                  <a:pt x="511" y="84"/>
                  <a:pt x="508" y="85"/>
                </a:cubicBezTo>
                <a:close/>
                <a:moveTo>
                  <a:pt x="542" y="60"/>
                </a:moveTo>
                <a:cubicBezTo>
                  <a:pt x="549" y="57"/>
                  <a:pt x="546" y="53"/>
                  <a:pt x="551" y="50"/>
                </a:cubicBezTo>
                <a:cubicBezTo>
                  <a:pt x="554" y="53"/>
                  <a:pt x="558" y="53"/>
                  <a:pt x="562" y="48"/>
                </a:cubicBezTo>
                <a:cubicBezTo>
                  <a:pt x="566" y="57"/>
                  <a:pt x="556" y="51"/>
                  <a:pt x="551" y="55"/>
                </a:cubicBezTo>
                <a:cubicBezTo>
                  <a:pt x="549" y="57"/>
                  <a:pt x="556" y="57"/>
                  <a:pt x="557" y="58"/>
                </a:cubicBezTo>
                <a:cubicBezTo>
                  <a:pt x="555" y="61"/>
                  <a:pt x="561" y="65"/>
                  <a:pt x="556" y="68"/>
                </a:cubicBezTo>
                <a:cubicBezTo>
                  <a:pt x="555" y="58"/>
                  <a:pt x="549" y="61"/>
                  <a:pt x="542" y="60"/>
                </a:cubicBezTo>
                <a:close/>
                <a:moveTo>
                  <a:pt x="560" y="62"/>
                </a:moveTo>
                <a:cubicBezTo>
                  <a:pt x="562" y="62"/>
                  <a:pt x="563" y="61"/>
                  <a:pt x="564" y="60"/>
                </a:cubicBezTo>
                <a:cubicBezTo>
                  <a:pt x="566" y="63"/>
                  <a:pt x="567" y="61"/>
                  <a:pt x="567" y="64"/>
                </a:cubicBezTo>
                <a:cubicBezTo>
                  <a:pt x="565" y="65"/>
                  <a:pt x="562" y="65"/>
                  <a:pt x="560" y="62"/>
                </a:cubicBezTo>
                <a:close/>
                <a:moveTo>
                  <a:pt x="528" y="86"/>
                </a:moveTo>
                <a:cubicBezTo>
                  <a:pt x="527" y="81"/>
                  <a:pt x="526" y="83"/>
                  <a:pt x="525" y="79"/>
                </a:cubicBezTo>
                <a:cubicBezTo>
                  <a:pt x="532" y="82"/>
                  <a:pt x="539" y="71"/>
                  <a:pt x="545" y="66"/>
                </a:cubicBezTo>
                <a:cubicBezTo>
                  <a:pt x="548" y="72"/>
                  <a:pt x="538" y="73"/>
                  <a:pt x="537" y="77"/>
                </a:cubicBezTo>
                <a:cubicBezTo>
                  <a:pt x="539" y="80"/>
                  <a:pt x="540" y="79"/>
                  <a:pt x="542" y="80"/>
                </a:cubicBezTo>
                <a:cubicBezTo>
                  <a:pt x="547" y="77"/>
                  <a:pt x="547" y="74"/>
                  <a:pt x="550" y="70"/>
                </a:cubicBezTo>
                <a:cubicBezTo>
                  <a:pt x="555" y="75"/>
                  <a:pt x="546" y="77"/>
                  <a:pt x="552" y="82"/>
                </a:cubicBezTo>
                <a:cubicBezTo>
                  <a:pt x="543" y="80"/>
                  <a:pt x="538" y="85"/>
                  <a:pt x="528" y="86"/>
                </a:cubicBezTo>
                <a:close/>
                <a:moveTo>
                  <a:pt x="553" y="74"/>
                </a:moveTo>
                <a:cubicBezTo>
                  <a:pt x="558" y="69"/>
                  <a:pt x="559" y="71"/>
                  <a:pt x="563" y="66"/>
                </a:cubicBezTo>
                <a:cubicBezTo>
                  <a:pt x="565" y="68"/>
                  <a:pt x="563" y="69"/>
                  <a:pt x="561" y="71"/>
                </a:cubicBezTo>
                <a:cubicBezTo>
                  <a:pt x="562" y="72"/>
                  <a:pt x="563" y="71"/>
                  <a:pt x="563" y="71"/>
                </a:cubicBezTo>
                <a:cubicBezTo>
                  <a:pt x="563" y="72"/>
                  <a:pt x="555" y="73"/>
                  <a:pt x="555" y="79"/>
                </a:cubicBezTo>
                <a:cubicBezTo>
                  <a:pt x="551" y="81"/>
                  <a:pt x="557" y="75"/>
                  <a:pt x="553" y="74"/>
                </a:cubicBezTo>
                <a:close/>
                <a:moveTo>
                  <a:pt x="567" y="66"/>
                </a:moveTo>
                <a:cubicBezTo>
                  <a:pt x="571" y="62"/>
                  <a:pt x="576" y="63"/>
                  <a:pt x="577" y="55"/>
                </a:cubicBezTo>
                <a:cubicBezTo>
                  <a:pt x="578" y="59"/>
                  <a:pt x="581" y="56"/>
                  <a:pt x="583" y="56"/>
                </a:cubicBezTo>
                <a:cubicBezTo>
                  <a:pt x="581" y="60"/>
                  <a:pt x="575" y="68"/>
                  <a:pt x="567" y="66"/>
                </a:cubicBezTo>
                <a:close/>
                <a:moveTo>
                  <a:pt x="587" y="85"/>
                </a:moveTo>
                <a:cubicBezTo>
                  <a:pt x="583" y="82"/>
                  <a:pt x="588" y="80"/>
                  <a:pt x="587" y="78"/>
                </a:cubicBezTo>
                <a:cubicBezTo>
                  <a:pt x="584" y="76"/>
                  <a:pt x="587" y="82"/>
                  <a:pt x="582" y="83"/>
                </a:cubicBezTo>
                <a:cubicBezTo>
                  <a:pt x="579" y="80"/>
                  <a:pt x="581" y="78"/>
                  <a:pt x="583" y="75"/>
                </a:cubicBezTo>
                <a:cubicBezTo>
                  <a:pt x="587" y="76"/>
                  <a:pt x="590" y="79"/>
                  <a:pt x="594" y="82"/>
                </a:cubicBezTo>
                <a:cubicBezTo>
                  <a:pt x="593" y="85"/>
                  <a:pt x="590" y="84"/>
                  <a:pt x="587" y="85"/>
                </a:cubicBezTo>
                <a:close/>
                <a:moveTo>
                  <a:pt x="611" y="59"/>
                </a:moveTo>
                <a:cubicBezTo>
                  <a:pt x="612" y="63"/>
                  <a:pt x="611" y="67"/>
                  <a:pt x="606" y="70"/>
                </a:cubicBezTo>
                <a:cubicBezTo>
                  <a:pt x="605" y="67"/>
                  <a:pt x="603" y="66"/>
                  <a:pt x="600" y="67"/>
                </a:cubicBezTo>
                <a:cubicBezTo>
                  <a:pt x="600" y="66"/>
                  <a:pt x="608" y="63"/>
                  <a:pt x="611" y="59"/>
                </a:cubicBezTo>
                <a:close/>
                <a:moveTo>
                  <a:pt x="593" y="79"/>
                </a:moveTo>
                <a:cubicBezTo>
                  <a:pt x="592" y="77"/>
                  <a:pt x="594" y="75"/>
                  <a:pt x="593" y="73"/>
                </a:cubicBezTo>
                <a:cubicBezTo>
                  <a:pt x="595" y="72"/>
                  <a:pt x="597" y="73"/>
                  <a:pt x="598" y="76"/>
                </a:cubicBezTo>
                <a:cubicBezTo>
                  <a:pt x="596" y="79"/>
                  <a:pt x="595" y="78"/>
                  <a:pt x="593" y="79"/>
                </a:cubicBezTo>
                <a:close/>
                <a:moveTo>
                  <a:pt x="612" y="69"/>
                </a:moveTo>
                <a:cubicBezTo>
                  <a:pt x="613" y="65"/>
                  <a:pt x="616" y="62"/>
                  <a:pt x="615" y="58"/>
                </a:cubicBezTo>
                <a:cubicBezTo>
                  <a:pt x="616" y="57"/>
                  <a:pt x="616" y="59"/>
                  <a:pt x="616" y="59"/>
                </a:cubicBezTo>
                <a:cubicBezTo>
                  <a:pt x="619" y="61"/>
                  <a:pt x="623" y="58"/>
                  <a:pt x="625" y="62"/>
                </a:cubicBezTo>
                <a:cubicBezTo>
                  <a:pt x="620" y="62"/>
                  <a:pt x="617" y="68"/>
                  <a:pt x="612" y="69"/>
                </a:cubicBezTo>
                <a:close/>
                <a:moveTo>
                  <a:pt x="620" y="74"/>
                </a:moveTo>
                <a:cubicBezTo>
                  <a:pt x="616" y="78"/>
                  <a:pt x="614" y="73"/>
                  <a:pt x="610" y="78"/>
                </a:cubicBezTo>
                <a:cubicBezTo>
                  <a:pt x="609" y="76"/>
                  <a:pt x="609" y="74"/>
                  <a:pt x="610" y="73"/>
                </a:cubicBezTo>
                <a:cubicBezTo>
                  <a:pt x="613" y="72"/>
                  <a:pt x="617" y="71"/>
                  <a:pt x="620" y="74"/>
                </a:cubicBezTo>
                <a:close/>
                <a:moveTo>
                  <a:pt x="642" y="62"/>
                </a:moveTo>
                <a:cubicBezTo>
                  <a:pt x="639" y="63"/>
                  <a:pt x="636" y="62"/>
                  <a:pt x="633" y="65"/>
                </a:cubicBezTo>
                <a:cubicBezTo>
                  <a:pt x="632" y="63"/>
                  <a:pt x="634" y="62"/>
                  <a:pt x="633" y="60"/>
                </a:cubicBezTo>
                <a:cubicBezTo>
                  <a:pt x="636" y="58"/>
                  <a:pt x="639" y="58"/>
                  <a:pt x="642" y="62"/>
                </a:cubicBezTo>
                <a:close/>
                <a:moveTo>
                  <a:pt x="659" y="41"/>
                </a:moveTo>
                <a:cubicBezTo>
                  <a:pt x="653" y="42"/>
                  <a:pt x="658" y="46"/>
                  <a:pt x="653" y="49"/>
                </a:cubicBezTo>
                <a:cubicBezTo>
                  <a:pt x="652" y="49"/>
                  <a:pt x="651" y="48"/>
                  <a:pt x="649" y="49"/>
                </a:cubicBezTo>
                <a:cubicBezTo>
                  <a:pt x="648" y="44"/>
                  <a:pt x="654" y="34"/>
                  <a:pt x="659" y="41"/>
                </a:cubicBezTo>
                <a:close/>
                <a:moveTo>
                  <a:pt x="646" y="35"/>
                </a:moveTo>
                <a:cubicBezTo>
                  <a:pt x="646" y="39"/>
                  <a:pt x="643" y="42"/>
                  <a:pt x="639" y="45"/>
                </a:cubicBezTo>
                <a:cubicBezTo>
                  <a:pt x="638" y="44"/>
                  <a:pt x="639" y="43"/>
                  <a:pt x="640" y="42"/>
                </a:cubicBezTo>
                <a:cubicBezTo>
                  <a:pt x="641" y="40"/>
                  <a:pt x="639" y="41"/>
                  <a:pt x="638" y="38"/>
                </a:cubicBezTo>
                <a:cubicBezTo>
                  <a:pt x="640" y="37"/>
                  <a:pt x="639" y="35"/>
                  <a:pt x="641" y="34"/>
                </a:cubicBezTo>
                <a:cubicBezTo>
                  <a:pt x="643" y="34"/>
                  <a:pt x="644" y="36"/>
                  <a:pt x="646" y="35"/>
                </a:cubicBezTo>
                <a:close/>
                <a:moveTo>
                  <a:pt x="643" y="43"/>
                </a:moveTo>
                <a:cubicBezTo>
                  <a:pt x="643" y="52"/>
                  <a:pt x="632" y="57"/>
                  <a:pt x="622" y="56"/>
                </a:cubicBezTo>
                <a:cubicBezTo>
                  <a:pt x="622" y="51"/>
                  <a:pt x="631" y="55"/>
                  <a:pt x="633" y="49"/>
                </a:cubicBezTo>
                <a:cubicBezTo>
                  <a:pt x="632" y="47"/>
                  <a:pt x="630" y="47"/>
                  <a:pt x="628" y="47"/>
                </a:cubicBezTo>
                <a:cubicBezTo>
                  <a:pt x="628" y="45"/>
                  <a:pt x="629" y="43"/>
                  <a:pt x="632" y="41"/>
                </a:cubicBezTo>
                <a:cubicBezTo>
                  <a:pt x="633" y="46"/>
                  <a:pt x="638" y="48"/>
                  <a:pt x="643" y="43"/>
                </a:cubicBezTo>
                <a:close/>
                <a:moveTo>
                  <a:pt x="621" y="42"/>
                </a:moveTo>
                <a:cubicBezTo>
                  <a:pt x="627" y="46"/>
                  <a:pt x="618" y="47"/>
                  <a:pt x="622" y="51"/>
                </a:cubicBezTo>
                <a:cubicBezTo>
                  <a:pt x="620" y="52"/>
                  <a:pt x="617" y="51"/>
                  <a:pt x="618" y="53"/>
                </a:cubicBezTo>
                <a:cubicBezTo>
                  <a:pt x="617" y="54"/>
                  <a:pt x="616" y="52"/>
                  <a:pt x="615" y="51"/>
                </a:cubicBezTo>
                <a:cubicBezTo>
                  <a:pt x="620" y="48"/>
                  <a:pt x="615" y="45"/>
                  <a:pt x="621" y="42"/>
                </a:cubicBezTo>
                <a:close/>
                <a:moveTo>
                  <a:pt x="610" y="52"/>
                </a:moveTo>
                <a:cubicBezTo>
                  <a:pt x="612" y="56"/>
                  <a:pt x="605" y="56"/>
                  <a:pt x="604" y="58"/>
                </a:cubicBezTo>
                <a:cubicBezTo>
                  <a:pt x="600" y="52"/>
                  <a:pt x="609" y="54"/>
                  <a:pt x="610" y="52"/>
                </a:cubicBezTo>
                <a:close/>
                <a:moveTo>
                  <a:pt x="594" y="67"/>
                </a:moveTo>
                <a:cubicBezTo>
                  <a:pt x="595" y="66"/>
                  <a:pt x="588" y="65"/>
                  <a:pt x="587" y="73"/>
                </a:cubicBezTo>
                <a:cubicBezTo>
                  <a:pt x="578" y="68"/>
                  <a:pt x="598" y="57"/>
                  <a:pt x="600" y="50"/>
                </a:cubicBezTo>
                <a:cubicBezTo>
                  <a:pt x="602" y="56"/>
                  <a:pt x="597" y="61"/>
                  <a:pt x="594" y="67"/>
                </a:cubicBezTo>
                <a:close/>
                <a:moveTo>
                  <a:pt x="608" y="47"/>
                </a:moveTo>
                <a:cubicBezTo>
                  <a:pt x="607" y="51"/>
                  <a:pt x="602" y="47"/>
                  <a:pt x="604" y="50"/>
                </a:cubicBezTo>
                <a:cubicBezTo>
                  <a:pt x="600" y="53"/>
                  <a:pt x="603" y="43"/>
                  <a:pt x="598" y="46"/>
                </a:cubicBezTo>
                <a:cubicBezTo>
                  <a:pt x="596" y="43"/>
                  <a:pt x="601" y="46"/>
                  <a:pt x="603" y="42"/>
                </a:cubicBezTo>
                <a:cubicBezTo>
                  <a:pt x="604" y="46"/>
                  <a:pt x="606" y="44"/>
                  <a:pt x="608" y="47"/>
                </a:cubicBezTo>
                <a:close/>
                <a:moveTo>
                  <a:pt x="608" y="45"/>
                </a:moveTo>
                <a:cubicBezTo>
                  <a:pt x="606" y="40"/>
                  <a:pt x="605" y="41"/>
                  <a:pt x="604" y="37"/>
                </a:cubicBezTo>
                <a:cubicBezTo>
                  <a:pt x="607" y="36"/>
                  <a:pt x="613" y="42"/>
                  <a:pt x="608" y="45"/>
                </a:cubicBezTo>
                <a:close/>
                <a:moveTo>
                  <a:pt x="590" y="56"/>
                </a:moveTo>
                <a:cubicBezTo>
                  <a:pt x="585" y="52"/>
                  <a:pt x="591" y="49"/>
                  <a:pt x="588" y="45"/>
                </a:cubicBezTo>
                <a:cubicBezTo>
                  <a:pt x="594" y="43"/>
                  <a:pt x="594" y="53"/>
                  <a:pt x="590" y="56"/>
                </a:cubicBezTo>
                <a:close/>
                <a:moveTo>
                  <a:pt x="575" y="51"/>
                </a:moveTo>
                <a:cubicBezTo>
                  <a:pt x="572" y="43"/>
                  <a:pt x="582" y="48"/>
                  <a:pt x="585" y="43"/>
                </a:cubicBezTo>
                <a:cubicBezTo>
                  <a:pt x="587" y="51"/>
                  <a:pt x="576" y="43"/>
                  <a:pt x="575" y="51"/>
                </a:cubicBezTo>
                <a:close/>
                <a:moveTo>
                  <a:pt x="577" y="40"/>
                </a:moveTo>
                <a:cubicBezTo>
                  <a:pt x="586" y="38"/>
                  <a:pt x="577" y="35"/>
                  <a:pt x="583" y="31"/>
                </a:cubicBezTo>
                <a:cubicBezTo>
                  <a:pt x="584" y="31"/>
                  <a:pt x="585" y="32"/>
                  <a:pt x="586" y="33"/>
                </a:cubicBezTo>
                <a:cubicBezTo>
                  <a:pt x="585" y="37"/>
                  <a:pt x="585" y="49"/>
                  <a:pt x="577" y="40"/>
                </a:cubicBezTo>
                <a:close/>
                <a:moveTo>
                  <a:pt x="585" y="25"/>
                </a:moveTo>
                <a:cubicBezTo>
                  <a:pt x="590" y="29"/>
                  <a:pt x="583" y="33"/>
                  <a:pt x="581" y="28"/>
                </a:cubicBezTo>
                <a:cubicBezTo>
                  <a:pt x="582" y="25"/>
                  <a:pt x="582" y="27"/>
                  <a:pt x="585" y="25"/>
                </a:cubicBezTo>
                <a:close/>
                <a:moveTo>
                  <a:pt x="577" y="33"/>
                </a:moveTo>
                <a:cubicBezTo>
                  <a:pt x="578" y="38"/>
                  <a:pt x="573" y="40"/>
                  <a:pt x="569" y="39"/>
                </a:cubicBezTo>
                <a:cubicBezTo>
                  <a:pt x="571" y="35"/>
                  <a:pt x="570" y="34"/>
                  <a:pt x="574" y="29"/>
                </a:cubicBezTo>
                <a:cubicBezTo>
                  <a:pt x="574" y="29"/>
                  <a:pt x="574" y="35"/>
                  <a:pt x="577" y="33"/>
                </a:cubicBezTo>
                <a:close/>
                <a:moveTo>
                  <a:pt x="566" y="30"/>
                </a:moveTo>
                <a:cubicBezTo>
                  <a:pt x="565" y="32"/>
                  <a:pt x="567" y="35"/>
                  <a:pt x="567" y="38"/>
                </a:cubicBezTo>
                <a:cubicBezTo>
                  <a:pt x="564" y="41"/>
                  <a:pt x="563" y="37"/>
                  <a:pt x="560" y="39"/>
                </a:cubicBezTo>
                <a:cubicBezTo>
                  <a:pt x="560" y="37"/>
                  <a:pt x="560" y="36"/>
                  <a:pt x="562" y="34"/>
                </a:cubicBezTo>
                <a:cubicBezTo>
                  <a:pt x="560" y="34"/>
                  <a:pt x="559" y="33"/>
                  <a:pt x="557" y="31"/>
                </a:cubicBezTo>
                <a:cubicBezTo>
                  <a:pt x="552" y="33"/>
                  <a:pt x="556" y="36"/>
                  <a:pt x="552" y="38"/>
                </a:cubicBezTo>
                <a:cubicBezTo>
                  <a:pt x="547" y="23"/>
                  <a:pt x="559" y="31"/>
                  <a:pt x="566" y="30"/>
                </a:cubicBezTo>
                <a:close/>
                <a:moveTo>
                  <a:pt x="544" y="23"/>
                </a:moveTo>
                <a:cubicBezTo>
                  <a:pt x="549" y="21"/>
                  <a:pt x="542" y="27"/>
                  <a:pt x="540" y="28"/>
                </a:cubicBezTo>
                <a:cubicBezTo>
                  <a:pt x="542" y="32"/>
                  <a:pt x="545" y="26"/>
                  <a:pt x="546" y="30"/>
                </a:cubicBezTo>
                <a:cubicBezTo>
                  <a:pt x="540" y="33"/>
                  <a:pt x="549" y="37"/>
                  <a:pt x="544" y="39"/>
                </a:cubicBezTo>
                <a:cubicBezTo>
                  <a:pt x="541" y="32"/>
                  <a:pt x="537" y="28"/>
                  <a:pt x="536" y="24"/>
                </a:cubicBezTo>
                <a:cubicBezTo>
                  <a:pt x="539" y="20"/>
                  <a:pt x="541" y="29"/>
                  <a:pt x="544" y="23"/>
                </a:cubicBezTo>
                <a:close/>
                <a:moveTo>
                  <a:pt x="530" y="28"/>
                </a:moveTo>
                <a:cubicBezTo>
                  <a:pt x="528" y="31"/>
                  <a:pt x="534" y="35"/>
                  <a:pt x="529" y="38"/>
                </a:cubicBezTo>
                <a:cubicBezTo>
                  <a:pt x="531" y="39"/>
                  <a:pt x="532" y="37"/>
                  <a:pt x="534" y="40"/>
                </a:cubicBezTo>
                <a:cubicBezTo>
                  <a:pt x="536" y="39"/>
                  <a:pt x="535" y="37"/>
                  <a:pt x="534" y="36"/>
                </a:cubicBezTo>
                <a:cubicBezTo>
                  <a:pt x="539" y="36"/>
                  <a:pt x="537" y="41"/>
                  <a:pt x="545" y="42"/>
                </a:cubicBezTo>
                <a:cubicBezTo>
                  <a:pt x="541" y="45"/>
                  <a:pt x="540" y="48"/>
                  <a:pt x="543" y="51"/>
                </a:cubicBezTo>
                <a:cubicBezTo>
                  <a:pt x="540" y="52"/>
                  <a:pt x="537" y="54"/>
                  <a:pt x="535" y="51"/>
                </a:cubicBezTo>
                <a:cubicBezTo>
                  <a:pt x="539" y="49"/>
                  <a:pt x="537" y="44"/>
                  <a:pt x="541" y="45"/>
                </a:cubicBezTo>
                <a:cubicBezTo>
                  <a:pt x="536" y="38"/>
                  <a:pt x="529" y="48"/>
                  <a:pt x="524" y="39"/>
                </a:cubicBezTo>
                <a:cubicBezTo>
                  <a:pt x="529" y="35"/>
                  <a:pt x="523" y="29"/>
                  <a:pt x="530" y="28"/>
                </a:cubicBezTo>
                <a:close/>
                <a:moveTo>
                  <a:pt x="519" y="33"/>
                </a:moveTo>
                <a:cubicBezTo>
                  <a:pt x="520" y="40"/>
                  <a:pt x="513" y="40"/>
                  <a:pt x="511" y="47"/>
                </a:cubicBezTo>
                <a:cubicBezTo>
                  <a:pt x="506" y="44"/>
                  <a:pt x="512" y="41"/>
                  <a:pt x="511" y="38"/>
                </a:cubicBezTo>
                <a:cubicBezTo>
                  <a:pt x="517" y="39"/>
                  <a:pt x="515" y="34"/>
                  <a:pt x="519" y="33"/>
                </a:cubicBezTo>
                <a:close/>
                <a:moveTo>
                  <a:pt x="505" y="42"/>
                </a:moveTo>
                <a:cubicBezTo>
                  <a:pt x="502" y="48"/>
                  <a:pt x="506" y="48"/>
                  <a:pt x="502" y="52"/>
                </a:cubicBezTo>
                <a:cubicBezTo>
                  <a:pt x="501" y="49"/>
                  <a:pt x="504" y="44"/>
                  <a:pt x="499" y="46"/>
                </a:cubicBezTo>
                <a:cubicBezTo>
                  <a:pt x="494" y="44"/>
                  <a:pt x="503" y="46"/>
                  <a:pt x="505" y="42"/>
                </a:cubicBezTo>
                <a:close/>
                <a:moveTo>
                  <a:pt x="492" y="54"/>
                </a:moveTo>
                <a:cubicBezTo>
                  <a:pt x="496" y="50"/>
                  <a:pt x="495" y="51"/>
                  <a:pt x="500" y="48"/>
                </a:cubicBezTo>
                <a:cubicBezTo>
                  <a:pt x="502" y="52"/>
                  <a:pt x="495" y="55"/>
                  <a:pt x="494" y="58"/>
                </a:cubicBezTo>
                <a:cubicBezTo>
                  <a:pt x="493" y="56"/>
                  <a:pt x="491" y="55"/>
                  <a:pt x="489" y="57"/>
                </a:cubicBezTo>
                <a:cubicBezTo>
                  <a:pt x="487" y="49"/>
                  <a:pt x="484" y="54"/>
                  <a:pt x="481" y="54"/>
                </a:cubicBezTo>
                <a:cubicBezTo>
                  <a:pt x="477" y="49"/>
                  <a:pt x="485" y="52"/>
                  <a:pt x="487" y="47"/>
                </a:cubicBezTo>
                <a:cubicBezTo>
                  <a:pt x="488" y="53"/>
                  <a:pt x="492" y="49"/>
                  <a:pt x="492" y="54"/>
                </a:cubicBezTo>
                <a:close/>
                <a:moveTo>
                  <a:pt x="507" y="32"/>
                </a:moveTo>
                <a:cubicBezTo>
                  <a:pt x="508" y="34"/>
                  <a:pt x="505" y="34"/>
                  <a:pt x="504" y="32"/>
                </a:cubicBezTo>
                <a:cubicBezTo>
                  <a:pt x="504" y="35"/>
                  <a:pt x="505" y="37"/>
                  <a:pt x="501" y="37"/>
                </a:cubicBezTo>
                <a:cubicBezTo>
                  <a:pt x="501" y="35"/>
                  <a:pt x="502" y="34"/>
                  <a:pt x="500" y="32"/>
                </a:cubicBezTo>
                <a:cubicBezTo>
                  <a:pt x="503" y="28"/>
                  <a:pt x="505" y="34"/>
                  <a:pt x="507" y="32"/>
                </a:cubicBezTo>
                <a:close/>
                <a:moveTo>
                  <a:pt x="485" y="29"/>
                </a:moveTo>
                <a:cubicBezTo>
                  <a:pt x="489" y="32"/>
                  <a:pt x="483" y="33"/>
                  <a:pt x="484" y="36"/>
                </a:cubicBezTo>
                <a:cubicBezTo>
                  <a:pt x="485" y="36"/>
                  <a:pt x="488" y="37"/>
                  <a:pt x="486" y="39"/>
                </a:cubicBezTo>
                <a:cubicBezTo>
                  <a:pt x="491" y="40"/>
                  <a:pt x="494" y="34"/>
                  <a:pt x="500" y="39"/>
                </a:cubicBezTo>
                <a:cubicBezTo>
                  <a:pt x="496" y="39"/>
                  <a:pt x="489" y="42"/>
                  <a:pt x="486" y="46"/>
                </a:cubicBezTo>
                <a:cubicBezTo>
                  <a:pt x="482" y="42"/>
                  <a:pt x="483" y="34"/>
                  <a:pt x="476" y="36"/>
                </a:cubicBezTo>
                <a:cubicBezTo>
                  <a:pt x="477" y="32"/>
                  <a:pt x="483" y="35"/>
                  <a:pt x="485" y="29"/>
                </a:cubicBezTo>
                <a:close/>
                <a:moveTo>
                  <a:pt x="474" y="33"/>
                </a:moveTo>
                <a:cubicBezTo>
                  <a:pt x="471" y="36"/>
                  <a:pt x="468" y="36"/>
                  <a:pt x="474" y="42"/>
                </a:cubicBezTo>
                <a:cubicBezTo>
                  <a:pt x="472" y="46"/>
                  <a:pt x="469" y="46"/>
                  <a:pt x="465" y="43"/>
                </a:cubicBezTo>
                <a:cubicBezTo>
                  <a:pt x="468" y="41"/>
                  <a:pt x="467" y="40"/>
                  <a:pt x="466" y="41"/>
                </a:cubicBezTo>
                <a:cubicBezTo>
                  <a:pt x="467" y="37"/>
                  <a:pt x="470" y="33"/>
                  <a:pt x="469" y="29"/>
                </a:cubicBezTo>
                <a:cubicBezTo>
                  <a:pt x="472" y="26"/>
                  <a:pt x="470" y="35"/>
                  <a:pt x="474" y="33"/>
                </a:cubicBezTo>
                <a:close/>
                <a:moveTo>
                  <a:pt x="457" y="39"/>
                </a:moveTo>
                <a:cubicBezTo>
                  <a:pt x="461" y="47"/>
                  <a:pt x="449" y="43"/>
                  <a:pt x="445" y="44"/>
                </a:cubicBezTo>
                <a:cubicBezTo>
                  <a:pt x="445" y="37"/>
                  <a:pt x="442" y="48"/>
                  <a:pt x="438" y="42"/>
                </a:cubicBezTo>
                <a:cubicBezTo>
                  <a:pt x="446" y="36"/>
                  <a:pt x="450" y="47"/>
                  <a:pt x="457" y="39"/>
                </a:cubicBezTo>
                <a:close/>
                <a:moveTo>
                  <a:pt x="393" y="75"/>
                </a:moveTo>
                <a:cubicBezTo>
                  <a:pt x="392" y="74"/>
                  <a:pt x="391" y="73"/>
                  <a:pt x="390" y="71"/>
                </a:cubicBezTo>
                <a:cubicBezTo>
                  <a:pt x="390" y="76"/>
                  <a:pt x="386" y="78"/>
                  <a:pt x="382" y="79"/>
                </a:cubicBezTo>
                <a:cubicBezTo>
                  <a:pt x="380" y="72"/>
                  <a:pt x="392" y="73"/>
                  <a:pt x="391" y="68"/>
                </a:cubicBezTo>
                <a:cubicBezTo>
                  <a:pt x="395" y="67"/>
                  <a:pt x="399" y="73"/>
                  <a:pt x="393" y="75"/>
                </a:cubicBezTo>
                <a:close/>
                <a:moveTo>
                  <a:pt x="421" y="50"/>
                </a:moveTo>
                <a:cubicBezTo>
                  <a:pt x="417" y="56"/>
                  <a:pt x="415" y="48"/>
                  <a:pt x="411" y="52"/>
                </a:cubicBezTo>
                <a:cubicBezTo>
                  <a:pt x="410" y="50"/>
                  <a:pt x="412" y="48"/>
                  <a:pt x="415" y="46"/>
                </a:cubicBezTo>
                <a:cubicBezTo>
                  <a:pt x="419" y="47"/>
                  <a:pt x="417" y="48"/>
                  <a:pt x="421" y="50"/>
                </a:cubicBezTo>
                <a:close/>
                <a:moveTo>
                  <a:pt x="441" y="30"/>
                </a:moveTo>
                <a:cubicBezTo>
                  <a:pt x="443" y="34"/>
                  <a:pt x="435" y="35"/>
                  <a:pt x="434" y="37"/>
                </a:cubicBezTo>
                <a:cubicBezTo>
                  <a:pt x="432" y="34"/>
                  <a:pt x="432" y="31"/>
                  <a:pt x="435" y="29"/>
                </a:cubicBezTo>
                <a:cubicBezTo>
                  <a:pt x="433" y="35"/>
                  <a:pt x="438" y="34"/>
                  <a:pt x="441" y="30"/>
                </a:cubicBezTo>
                <a:close/>
                <a:moveTo>
                  <a:pt x="375" y="79"/>
                </a:moveTo>
                <a:cubicBezTo>
                  <a:pt x="375" y="82"/>
                  <a:pt x="364" y="82"/>
                  <a:pt x="365" y="78"/>
                </a:cubicBezTo>
                <a:cubicBezTo>
                  <a:pt x="367" y="79"/>
                  <a:pt x="370" y="79"/>
                  <a:pt x="373" y="75"/>
                </a:cubicBezTo>
                <a:cubicBezTo>
                  <a:pt x="375" y="76"/>
                  <a:pt x="371" y="81"/>
                  <a:pt x="375" y="79"/>
                </a:cubicBezTo>
                <a:close/>
                <a:moveTo>
                  <a:pt x="389" y="59"/>
                </a:moveTo>
                <a:cubicBezTo>
                  <a:pt x="388" y="57"/>
                  <a:pt x="397" y="55"/>
                  <a:pt x="391" y="54"/>
                </a:cubicBezTo>
                <a:cubicBezTo>
                  <a:pt x="390" y="49"/>
                  <a:pt x="396" y="55"/>
                  <a:pt x="398" y="54"/>
                </a:cubicBezTo>
                <a:cubicBezTo>
                  <a:pt x="400" y="50"/>
                  <a:pt x="404" y="44"/>
                  <a:pt x="408" y="48"/>
                </a:cubicBezTo>
                <a:cubicBezTo>
                  <a:pt x="402" y="58"/>
                  <a:pt x="397" y="53"/>
                  <a:pt x="389" y="59"/>
                </a:cubicBezTo>
                <a:close/>
                <a:moveTo>
                  <a:pt x="417" y="37"/>
                </a:moveTo>
                <a:cubicBezTo>
                  <a:pt x="418" y="40"/>
                  <a:pt x="411" y="43"/>
                  <a:pt x="409" y="38"/>
                </a:cubicBezTo>
                <a:cubicBezTo>
                  <a:pt x="412" y="35"/>
                  <a:pt x="415" y="39"/>
                  <a:pt x="417" y="37"/>
                </a:cubicBezTo>
                <a:close/>
                <a:moveTo>
                  <a:pt x="358" y="76"/>
                </a:moveTo>
                <a:cubicBezTo>
                  <a:pt x="358" y="77"/>
                  <a:pt x="359" y="77"/>
                  <a:pt x="360" y="76"/>
                </a:cubicBezTo>
                <a:cubicBezTo>
                  <a:pt x="361" y="78"/>
                  <a:pt x="359" y="78"/>
                  <a:pt x="359" y="77"/>
                </a:cubicBezTo>
                <a:cubicBezTo>
                  <a:pt x="356" y="79"/>
                  <a:pt x="361" y="80"/>
                  <a:pt x="362" y="80"/>
                </a:cubicBezTo>
                <a:cubicBezTo>
                  <a:pt x="363" y="81"/>
                  <a:pt x="361" y="83"/>
                  <a:pt x="360" y="82"/>
                </a:cubicBezTo>
                <a:cubicBezTo>
                  <a:pt x="359" y="82"/>
                  <a:pt x="359" y="83"/>
                  <a:pt x="360" y="84"/>
                </a:cubicBezTo>
                <a:cubicBezTo>
                  <a:pt x="359" y="84"/>
                  <a:pt x="358" y="83"/>
                  <a:pt x="359" y="82"/>
                </a:cubicBezTo>
                <a:cubicBezTo>
                  <a:pt x="357" y="80"/>
                  <a:pt x="355" y="83"/>
                  <a:pt x="353" y="80"/>
                </a:cubicBezTo>
                <a:cubicBezTo>
                  <a:pt x="356" y="80"/>
                  <a:pt x="357" y="78"/>
                  <a:pt x="357" y="75"/>
                </a:cubicBezTo>
                <a:cubicBezTo>
                  <a:pt x="358" y="74"/>
                  <a:pt x="358" y="76"/>
                  <a:pt x="358" y="76"/>
                </a:cubicBezTo>
                <a:close/>
                <a:moveTo>
                  <a:pt x="360" y="62"/>
                </a:moveTo>
                <a:cubicBezTo>
                  <a:pt x="360" y="60"/>
                  <a:pt x="361" y="60"/>
                  <a:pt x="364" y="57"/>
                </a:cubicBezTo>
                <a:cubicBezTo>
                  <a:pt x="365" y="58"/>
                  <a:pt x="364" y="59"/>
                  <a:pt x="363" y="60"/>
                </a:cubicBezTo>
                <a:cubicBezTo>
                  <a:pt x="368" y="59"/>
                  <a:pt x="367" y="66"/>
                  <a:pt x="373" y="63"/>
                </a:cubicBezTo>
                <a:cubicBezTo>
                  <a:pt x="369" y="71"/>
                  <a:pt x="366" y="57"/>
                  <a:pt x="360" y="62"/>
                </a:cubicBezTo>
                <a:close/>
                <a:moveTo>
                  <a:pt x="411" y="24"/>
                </a:moveTo>
                <a:cubicBezTo>
                  <a:pt x="414" y="24"/>
                  <a:pt x="417" y="24"/>
                  <a:pt x="420" y="24"/>
                </a:cubicBezTo>
                <a:cubicBezTo>
                  <a:pt x="420" y="33"/>
                  <a:pt x="415" y="24"/>
                  <a:pt x="411" y="26"/>
                </a:cubicBezTo>
                <a:cubicBezTo>
                  <a:pt x="411" y="24"/>
                  <a:pt x="409" y="22"/>
                  <a:pt x="410" y="21"/>
                </a:cubicBezTo>
                <a:cubicBezTo>
                  <a:pt x="409" y="16"/>
                  <a:pt x="413" y="23"/>
                  <a:pt x="411" y="24"/>
                </a:cubicBezTo>
                <a:close/>
                <a:moveTo>
                  <a:pt x="345" y="72"/>
                </a:moveTo>
                <a:cubicBezTo>
                  <a:pt x="348" y="76"/>
                  <a:pt x="353" y="68"/>
                  <a:pt x="356" y="72"/>
                </a:cubicBezTo>
                <a:cubicBezTo>
                  <a:pt x="347" y="73"/>
                  <a:pt x="349" y="82"/>
                  <a:pt x="342" y="79"/>
                </a:cubicBezTo>
                <a:cubicBezTo>
                  <a:pt x="343" y="77"/>
                  <a:pt x="344" y="77"/>
                  <a:pt x="345" y="79"/>
                </a:cubicBezTo>
                <a:cubicBezTo>
                  <a:pt x="344" y="69"/>
                  <a:pt x="333" y="76"/>
                  <a:pt x="328" y="73"/>
                </a:cubicBezTo>
                <a:cubicBezTo>
                  <a:pt x="337" y="69"/>
                  <a:pt x="343" y="70"/>
                  <a:pt x="347" y="67"/>
                </a:cubicBezTo>
                <a:cubicBezTo>
                  <a:pt x="347" y="68"/>
                  <a:pt x="346" y="70"/>
                  <a:pt x="345" y="72"/>
                </a:cubicBezTo>
                <a:close/>
                <a:moveTo>
                  <a:pt x="359" y="55"/>
                </a:moveTo>
                <a:cubicBezTo>
                  <a:pt x="358" y="52"/>
                  <a:pt x="355" y="49"/>
                  <a:pt x="361" y="48"/>
                </a:cubicBezTo>
                <a:cubicBezTo>
                  <a:pt x="364" y="51"/>
                  <a:pt x="363" y="53"/>
                  <a:pt x="359" y="55"/>
                </a:cubicBezTo>
                <a:close/>
                <a:moveTo>
                  <a:pt x="383" y="32"/>
                </a:moveTo>
                <a:cubicBezTo>
                  <a:pt x="384" y="37"/>
                  <a:pt x="378" y="37"/>
                  <a:pt x="376" y="35"/>
                </a:cubicBezTo>
                <a:cubicBezTo>
                  <a:pt x="377" y="38"/>
                  <a:pt x="371" y="40"/>
                  <a:pt x="374" y="44"/>
                </a:cubicBezTo>
                <a:cubicBezTo>
                  <a:pt x="372" y="44"/>
                  <a:pt x="371" y="42"/>
                  <a:pt x="369" y="44"/>
                </a:cubicBezTo>
                <a:cubicBezTo>
                  <a:pt x="371" y="38"/>
                  <a:pt x="376" y="32"/>
                  <a:pt x="383" y="32"/>
                </a:cubicBezTo>
                <a:close/>
                <a:moveTo>
                  <a:pt x="237" y="77"/>
                </a:moveTo>
                <a:cubicBezTo>
                  <a:pt x="235" y="74"/>
                  <a:pt x="241" y="76"/>
                  <a:pt x="242" y="74"/>
                </a:cubicBezTo>
                <a:cubicBezTo>
                  <a:pt x="244" y="77"/>
                  <a:pt x="246" y="79"/>
                  <a:pt x="242" y="81"/>
                </a:cubicBezTo>
                <a:cubicBezTo>
                  <a:pt x="241" y="80"/>
                  <a:pt x="239" y="75"/>
                  <a:pt x="237" y="77"/>
                </a:cubicBezTo>
                <a:close/>
                <a:moveTo>
                  <a:pt x="260" y="64"/>
                </a:moveTo>
                <a:cubicBezTo>
                  <a:pt x="263" y="62"/>
                  <a:pt x="265" y="60"/>
                  <a:pt x="264" y="58"/>
                </a:cubicBezTo>
                <a:cubicBezTo>
                  <a:pt x="269" y="59"/>
                  <a:pt x="262" y="67"/>
                  <a:pt x="261" y="70"/>
                </a:cubicBezTo>
                <a:cubicBezTo>
                  <a:pt x="260" y="69"/>
                  <a:pt x="259" y="68"/>
                  <a:pt x="258" y="67"/>
                </a:cubicBezTo>
                <a:cubicBezTo>
                  <a:pt x="260" y="66"/>
                  <a:pt x="260" y="68"/>
                  <a:pt x="261" y="68"/>
                </a:cubicBezTo>
                <a:cubicBezTo>
                  <a:pt x="263" y="67"/>
                  <a:pt x="261" y="66"/>
                  <a:pt x="260" y="64"/>
                </a:cubicBezTo>
                <a:close/>
                <a:moveTo>
                  <a:pt x="248" y="82"/>
                </a:moveTo>
                <a:cubicBezTo>
                  <a:pt x="246" y="79"/>
                  <a:pt x="249" y="77"/>
                  <a:pt x="251" y="74"/>
                </a:cubicBezTo>
                <a:cubicBezTo>
                  <a:pt x="254" y="79"/>
                  <a:pt x="253" y="81"/>
                  <a:pt x="248" y="82"/>
                </a:cubicBezTo>
                <a:close/>
                <a:moveTo>
                  <a:pt x="272" y="64"/>
                </a:moveTo>
                <a:cubicBezTo>
                  <a:pt x="267" y="59"/>
                  <a:pt x="278" y="60"/>
                  <a:pt x="275" y="58"/>
                </a:cubicBezTo>
                <a:cubicBezTo>
                  <a:pt x="281" y="58"/>
                  <a:pt x="276" y="64"/>
                  <a:pt x="272" y="64"/>
                </a:cubicBezTo>
                <a:close/>
                <a:moveTo>
                  <a:pt x="288" y="47"/>
                </a:moveTo>
                <a:cubicBezTo>
                  <a:pt x="290" y="49"/>
                  <a:pt x="293" y="49"/>
                  <a:pt x="289" y="43"/>
                </a:cubicBezTo>
                <a:cubicBezTo>
                  <a:pt x="293" y="42"/>
                  <a:pt x="291" y="44"/>
                  <a:pt x="293" y="47"/>
                </a:cubicBezTo>
                <a:cubicBezTo>
                  <a:pt x="294" y="45"/>
                  <a:pt x="293" y="44"/>
                  <a:pt x="295" y="42"/>
                </a:cubicBezTo>
                <a:cubicBezTo>
                  <a:pt x="294" y="46"/>
                  <a:pt x="299" y="44"/>
                  <a:pt x="301" y="48"/>
                </a:cubicBezTo>
                <a:cubicBezTo>
                  <a:pt x="301" y="50"/>
                  <a:pt x="300" y="51"/>
                  <a:pt x="298" y="53"/>
                </a:cubicBezTo>
                <a:cubicBezTo>
                  <a:pt x="301" y="45"/>
                  <a:pt x="291" y="50"/>
                  <a:pt x="291" y="53"/>
                </a:cubicBezTo>
                <a:cubicBezTo>
                  <a:pt x="286" y="54"/>
                  <a:pt x="290" y="49"/>
                  <a:pt x="288" y="47"/>
                </a:cubicBezTo>
                <a:close/>
                <a:moveTo>
                  <a:pt x="270" y="69"/>
                </a:moveTo>
                <a:cubicBezTo>
                  <a:pt x="271" y="70"/>
                  <a:pt x="270" y="71"/>
                  <a:pt x="269" y="71"/>
                </a:cubicBezTo>
                <a:cubicBezTo>
                  <a:pt x="270" y="72"/>
                  <a:pt x="272" y="72"/>
                  <a:pt x="273" y="74"/>
                </a:cubicBezTo>
                <a:cubicBezTo>
                  <a:pt x="273" y="72"/>
                  <a:pt x="274" y="71"/>
                  <a:pt x="276" y="73"/>
                </a:cubicBezTo>
                <a:cubicBezTo>
                  <a:pt x="271" y="76"/>
                  <a:pt x="270" y="79"/>
                  <a:pt x="267" y="82"/>
                </a:cubicBezTo>
                <a:cubicBezTo>
                  <a:pt x="266" y="77"/>
                  <a:pt x="267" y="73"/>
                  <a:pt x="270" y="69"/>
                </a:cubicBezTo>
                <a:close/>
                <a:moveTo>
                  <a:pt x="303" y="47"/>
                </a:moveTo>
                <a:cubicBezTo>
                  <a:pt x="304" y="45"/>
                  <a:pt x="306" y="45"/>
                  <a:pt x="308" y="47"/>
                </a:cubicBezTo>
                <a:cubicBezTo>
                  <a:pt x="307" y="48"/>
                  <a:pt x="306" y="47"/>
                  <a:pt x="306" y="46"/>
                </a:cubicBezTo>
                <a:cubicBezTo>
                  <a:pt x="305" y="48"/>
                  <a:pt x="311" y="52"/>
                  <a:pt x="306" y="56"/>
                </a:cubicBezTo>
                <a:cubicBezTo>
                  <a:pt x="302" y="52"/>
                  <a:pt x="307" y="50"/>
                  <a:pt x="303" y="47"/>
                </a:cubicBezTo>
                <a:close/>
                <a:moveTo>
                  <a:pt x="329" y="32"/>
                </a:moveTo>
                <a:cubicBezTo>
                  <a:pt x="331" y="34"/>
                  <a:pt x="329" y="35"/>
                  <a:pt x="328" y="36"/>
                </a:cubicBezTo>
                <a:cubicBezTo>
                  <a:pt x="330" y="40"/>
                  <a:pt x="332" y="38"/>
                  <a:pt x="334" y="41"/>
                </a:cubicBezTo>
                <a:cubicBezTo>
                  <a:pt x="329" y="42"/>
                  <a:pt x="323" y="36"/>
                  <a:pt x="329" y="32"/>
                </a:cubicBezTo>
                <a:close/>
                <a:moveTo>
                  <a:pt x="326" y="47"/>
                </a:moveTo>
                <a:cubicBezTo>
                  <a:pt x="316" y="49"/>
                  <a:pt x="319" y="57"/>
                  <a:pt x="314" y="62"/>
                </a:cubicBezTo>
                <a:cubicBezTo>
                  <a:pt x="312" y="62"/>
                  <a:pt x="312" y="61"/>
                  <a:pt x="313" y="61"/>
                </a:cubicBezTo>
                <a:cubicBezTo>
                  <a:pt x="312" y="60"/>
                  <a:pt x="311" y="61"/>
                  <a:pt x="310" y="61"/>
                </a:cubicBezTo>
                <a:cubicBezTo>
                  <a:pt x="308" y="57"/>
                  <a:pt x="315" y="55"/>
                  <a:pt x="317" y="54"/>
                </a:cubicBezTo>
                <a:cubicBezTo>
                  <a:pt x="315" y="53"/>
                  <a:pt x="314" y="53"/>
                  <a:pt x="312" y="54"/>
                </a:cubicBezTo>
                <a:cubicBezTo>
                  <a:pt x="316" y="51"/>
                  <a:pt x="319" y="39"/>
                  <a:pt x="326" y="47"/>
                </a:cubicBezTo>
                <a:close/>
                <a:moveTo>
                  <a:pt x="296" y="76"/>
                </a:moveTo>
                <a:cubicBezTo>
                  <a:pt x="295" y="74"/>
                  <a:pt x="297" y="75"/>
                  <a:pt x="298" y="74"/>
                </a:cubicBezTo>
                <a:cubicBezTo>
                  <a:pt x="294" y="73"/>
                  <a:pt x="294" y="74"/>
                  <a:pt x="293" y="69"/>
                </a:cubicBezTo>
                <a:cubicBezTo>
                  <a:pt x="294" y="68"/>
                  <a:pt x="295" y="70"/>
                  <a:pt x="296" y="71"/>
                </a:cubicBezTo>
                <a:cubicBezTo>
                  <a:pt x="297" y="70"/>
                  <a:pt x="296" y="69"/>
                  <a:pt x="296" y="69"/>
                </a:cubicBezTo>
                <a:cubicBezTo>
                  <a:pt x="297" y="68"/>
                  <a:pt x="299" y="70"/>
                  <a:pt x="298" y="71"/>
                </a:cubicBezTo>
                <a:cubicBezTo>
                  <a:pt x="298" y="72"/>
                  <a:pt x="299" y="73"/>
                  <a:pt x="300" y="72"/>
                </a:cubicBezTo>
                <a:cubicBezTo>
                  <a:pt x="302" y="75"/>
                  <a:pt x="297" y="76"/>
                  <a:pt x="296" y="76"/>
                </a:cubicBezTo>
                <a:close/>
                <a:moveTo>
                  <a:pt x="334" y="66"/>
                </a:moveTo>
                <a:cubicBezTo>
                  <a:pt x="330" y="68"/>
                  <a:pt x="327" y="68"/>
                  <a:pt x="324" y="65"/>
                </a:cubicBezTo>
                <a:cubicBezTo>
                  <a:pt x="327" y="63"/>
                  <a:pt x="333" y="65"/>
                  <a:pt x="330" y="59"/>
                </a:cubicBezTo>
                <a:cubicBezTo>
                  <a:pt x="332" y="56"/>
                  <a:pt x="333" y="62"/>
                  <a:pt x="335" y="63"/>
                </a:cubicBezTo>
                <a:cubicBezTo>
                  <a:pt x="334" y="64"/>
                  <a:pt x="333" y="65"/>
                  <a:pt x="334" y="66"/>
                </a:cubicBezTo>
                <a:close/>
                <a:moveTo>
                  <a:pt x="347" y="54"/>
                </a:moveTo>
                <a:cubicBezTo>
                  <a:pt x="345" y="50"/>
                  <a:pt x="346" y="47"/>
                  <a:pt x="345" y="44"/>
                </a:cubicBezTo>
                <a:cubicBezTo>
                  <a:pt x="351" y="43"/>
                  <a:pt x="351" y="50"/>
                  <a:pt x="347" y="54"/>
                </a:cubicBezTo>
                <a:close/>
                <a:moveTo>
                  <a:pt x="356" y="34"/>
                </a:moveTo>
                <a:cubicBezTo>
                  <a:pt x="359" y="38"/>
                  <a:pt x="355" y="40"/>
                  <a:pt x="356" y="43"/>
                </a:cubicBezTo>
                <a:cubicBezTo>
                  <a:pt x="354" y="44"/>
                  <a:pt x="353" y="42"/>
                  <a:pt x="352" y="41"/>
                </a:cubicBezTo>
                <a:cubicBezTo>
                  <a:pt x="357" y="39"/>
                  <a:pt x="352" y="36"/>
                  <a:pt x="356" y="34"/>
                </a:cubicBezTo>
                <a:close/>
                <a:moveTo>
                  <a:pt x="340" y="49"/>
                </a:moveTo>
                <a:cubicBezTo>
                  <a:pt x="338" y="52"/>
                  <a:pt x="335" y="55"/>
                  <a:pt x="339" y="59"/>
                </a:cubicBezTo>
                <a:cubicBezTo>
                  <a:pt x="334" y="59"/>
                  <a:pt x="334" y="51"/>
                  <a:pt x="334" y="48"/>
                </a:cubicBezTo>
                <a:cubicBezTo>
                  <a:pt x="330" y="47"/>
                  <a:pt x="330" y="48"/>
                  <a:pt x="327" y="51"/>
                </a:cubicBezTo>
                <a:cubicBezTo>
                  <a:pt x="326" y="49"/>
                  <a:pt x="331" y="47"/>
                  <a:pt x="329" y="44"/>
                </a:cubicBezTo>
                <a:cubicBezTo>
                  <a:pt x="331" y="44"/>
                  <a:pt x="337" y="50"/>
                  <a:pt x="336" y="44"/>
                </a:cubicBezTo>
                <a:cubicBezTo>
                  <a:pt x="339" y="42"/>
                  <a:pt x="336" y="47"/>
                  <a:pt x="340" y="49"/>
                </a:cubicBezTo>
                <a:close/>
                <a:moveTo>
                  <a:pt x="348" y="29"/>
                </a:moveTo>
                <a:cubicBezTo>
                  <a:pt x="347" y="34"/>
                  <a:pt x="343" y="37"/>
                  <a:pt x="338" y="41"/>
                </a:cubicBezTo>
                <a:cubicBezTo>
                  <a:pt x="339" y="34"/>
                  <a:pt x="343" y="30"/>
                  <a:pt x="348" y="26"/>
                </a:cubicBezTo>
                <a:cubicBezTo>
                  <a:pt x="349" y="28"/>
                  <a:pt x="342" y="33"/>
                  <a:pt x="348" y="29"/>
                </a:cubicBezTo>
                <a:close/>
                <a:moveTo>
                  <a:pt x="332" y="37"/>
                </a:moveTo>
                <a:cubicBezTo>
                  <a:pt x="331" y="30"/>
                  <a:pt x="333" y="26"/>
                  <a:pt x="336" y="23"/>
                </a:cubicBezTo>
                <a:cubicBezTo>
                  <a:pt x="335" y="27"/>
                  <a:pt x="338" y="31"/>
                  <a:pt x="332" y="37"/>
                </a:cubicBezTo>
                <a:close/>
                <a:moveTo>
                  <a:pt x="332" y="24"/>
                </a:moveTo>
                <a:cubicBezTo>
                  <a:pt x="330" y="24"/>
                  <a:pt x="329" y="25"/>
                  <a:pt x="329" y="26"/>
                </a:cubicBezTo>
                <a:cubicBezTo>
                  <a:pt x="328" y="27"/>
                  <a:pt x="327" y="24"/>
                  <a:pt x="325" y="26"/>
                </a:cubicBezTo>
                <a:cubicBezTo>
                  <a:pt x="325" y="27"/>
                  <a:pt x="325" y="28"/>
                  <a:pt x="323" y="29"/>
                </a:cubicBezTo>
                <a:cubicBezTo>
                  <a:pt x="321" y="26"/>
                  <a:pt x="325" y="23"/>
                  <a:pt x="326" y="20"/>
                </a:cubicBezTo>
                <a:cubicBezTo>
                  <a:pt x="328" y="23"/>
                  <a:pt x="330" y="21"/>
                  <a:pt x="332" y="24"/>
                </a:cubicBezTo>
                <a:close/>
                <a:moveTo>
                  <a:pt x="319" y="27"/>
                </a:moveTo>
                <a:cubicBezTo>
                  <a:pt x="317" y="29"/>
                  <a:pt x="316" y="28"/>
                  <a:pt x="317" y="27"/>
                </a:cubicBezTo>
                <a:cubicBezTo>
                  <a:pt x="317" y="25"/>
                  <a:pt x="310" y="31"/>
                  <a:pt x="314" y="29"/>
                </a:cubicBezTo>
                <a:cubicBezTo>
                  <a:pt x="316" y="32"/>
                  <a:pt x="310" y="31"/>
                  <a:pt x="309" y="28"/>
                </a:cubicBezTo>
                <a:cubicBezTo>
                  <a:pt x="313" y="24"/>
                  <a:pt x="316" y="23"/>
                  <a:pt x="319" y="27"/>
                </a:cubicBezTo>
                <a:close/>
                <a:moveTo>
                  <a:pt x="304" y="30"/>
                </a:moveTo>
                <a:cubicBezTo>
                  <a:pt x="302" y="37"/>
                  <a:pt x="308" y="34"/>
                  <a:pt x="309" y="40"/>
                </a:cubicBezTo>
                <a:cubicBezTo>
                  <a:pt x="311" y="33"/>
                  <a:pt x="316" y="36"/>
                  <a:pt x="323" y="31"/>
                </a:cubicBezTo>
                <a:cubicBezTo>
                  <a:pt x="323" y="33"/>
                  <a:pt x="322" y="35"/>
                  <a:pt x="323" y="36"/>
                </a:cubicBezTo>
                <a:cubicBezTo>
                  <a:pt x="320" y="38"/>
                  <a:pt x="313" y="35"/>
                  <a:pt x="315" y="41"/>
                </a:cubicBezTo>
                <a:cubicBezTo>
                  <a:pt x="314" y="42"/>
                  <a:pt x="308" y="38"/>
                  <a:pt x="309" y="42"/>
                </a:cubicBezTo>
                <a:cubicBezTo>
                  <a:pt x="306" y="39"/>
                  <a:pt x="302" y="42"/>
                  <a:pt x="299" y="39"/>
                </a:cubicBezTo>
                <a:cubicBezTo>
                  <a:pt x="304" y="36"/>
                  <a:pt x="297" y="32"/>
                  <a:pt x="304" y="30"/>
                </a:cubicBezTo>
                <a:close/>
                <a:moveTo>
                  <a:pt x="278" y="50"/>
                </a:moveTo>
                <a:cubicBezTo>
                  <a:pt x="276" y="50"/>
                  <a:pt x="275" y="49"/>
                  <a:pt x="273" y="47"/>
                </a:cubicBezTo>
                <a:cubicBezTo>
                  <a:pt x="276" y="45"/>
                  <a:pt x="277" y="46"/>
                  <a:pt x="277" y="49"/>
                </a:cubicBezTo>
                <a:cubicBezTo>
                  <a:pt x="277" y="42"/>
                  <a:pt x="283" y="46"/>
                  <a:pt x="284" y="44"/>
                </a:cubicBezTo>
                <a:cubicBezTo>
                  <a:pt x="290" y="47"/>
                  <a:pt x="282" y="46"/>
                  <a:pt x="278" y="50"/>
                </a:cubicBezTo>
                <a:close/>
                <a:moveTo>
                  <a:pt x="298" y="25"/>
                </a:moveTo>
                <a:cubicBezTo>
                  <a:pt x="303" y="25"/>
                  <a:pt x="295" y="32"/>
                  <a:pt x="295" y="35"/>
                </a:cubicBezTo>
                <a:cubicBezTo>
                  <a:pt x="292" y="34"/>
                  <a:pt x="289" y="37"/>
                  <a:pt x="286" y="33"/>
                </a:cubicBezTo>
                <a:cubicBezTo>
                  <a:pt x="288" y="32"/>
                  <a:pt x="289" y="31"/>
                  <a:pt x="288" y="29"/>
                </a:cubicBezTo>
                <a:cubicBezTo>
                  <a:pt x="292" y="35"/>
                  <a:pt x="294" y="26"/>
                  <a:pt x="298" y="25"/>
                </a:cubicBezTo>
                <a:close/>
                <a:moveTo>
                  <a:pt x="272" y="47"/>
                </a:moveTo>
                <a:cubicBezTo>
                  <a:pt x="269" y="51"/>
                  <a:pt x="267" y="48"/>
                  <a:pt x="265" y="50"/>
                </a:cubicBezTo>
                <a:cubicBezTo>
                  <a:pt x="262" y="45"/>
                  <a:pt x="270" y="44"/>
                  <a:pt x="272" y="47"/>
                </a:cubicBezTo>
                <a:close/>
                <a:moveTo>
                  <a:pt x="230" y="75"/>
                </a:moveTo>
                <a:cubicBezTo>
                  <a:pt x="231" y="76"/>
                  <a:pt x="230" y="76"/>
                  <a:pt x="230" y="77"/>
                </a:cubicBezTo>
                <a:cubicBezTo>
                  <a:pt x="229" y="77"/>
                  <a:pt x="229" y="78"/>
                  <a:pt x="230" y="79"/>
                </a:cubicBezTo>
                <a:cubicBezTo>
                  <a:pt x="228" y="79"/>
                  <a:pt x="224" y="71"/>
                  <a:pt x="219" y="72"/>
                </a:cubicBezTo>
                <a:cubicBezTo>
                  <a:pt x="219" y="67"/>
                  <a:pt x="226" y="60"/>
                  <a:pt x="230" y="66"/>
                </a:cubicBezTo>
                <a:cubicBezTo>
                  <a:pt x="229" y="66"/>
                  <a:pt x="228" y="65"/>
                  <a:pt x="227" y="64"/>
                </a:cubicBezTo>
                <a:cubicBezTo>
                  <a:pt x="226" y="65"/>
                  <a:pt x="228" y="66"/>
                  <a:pt x="228" y="67"/>
                </a:cubicBezTo>
                <a:cubicBezTo>
                  <a:pt x="225" y="68"/>
                  <a:pt x="223" y="67"/>
                  <a:pt x="219" y="70"/>
                </a:cubicBezTo>
                <a:cubicBezTo>
                  <a:pt x="221" y="72"/>
                  <a:pt x="224" y="68"/>
                  <a:pt x="226" y="69"/>
                </a:cubicBezTo>
                <a:cubicBezTo>
                  <a:pt x="226" y="72"/>
                  <a:pt x="225" y="77"/>
                  <a:pt x="230" y="75"/>
                </a:cubicBezTo>
                <a:close/>
                <a:moveTo>
                  <a:pt x="256" y="49"/>
                </a:moveTo>
                <a:cubicBezTo>
                  <a:pt x="255" y="54"/>
                  <a:pt x="254" y="47"/>
                  <a:pt x="252" y="45"/>
                </a:cubicBezTo>
                <a:cubicBezTo>
                  <a:pt x="255" y="42"/>
                  <a:pt x="258" y="42"/>
                  <a:pt x="261" y="45"/>
                </a:cubicBezTo>
                <a:cubicBezTo>
                  <a:pt x="262" y="48"/>
                  <a:pt x="259" y="45"/>
                  <a:pt x="258" y="44"/>
                </a:cubicBezTo>
                <a:cubicBezTo>
                  <a:pt x="256" y="46"/>
                  <a:pt x="255" y="47"/>
                  <a:pt x="256" y="49"/>
                </a:cubicBezTo>
                <a:close/>
                <a:moveTo>
                  <a:pt x="280" y="28"/>
                </a:moveTo>
                <a:cubicBezTo>
                  <a:pt x="285" y="18"/>
                  <a:pt x="292" y="27"/>
                  <a:pt x="280" y="28"/>
                </a:cubicBezTo>
                <a:close/>
                <a:moveTo>
                  <a:pt x="277" y="22"/>
                </a:moveTo>
                <a:cubicBezTo>
                  <a:pt x="280" y="21"/>
                  <a:pt x="278" y="29"/>
                  <a:pt x="278" y="32"/>
                </a:cubicBezTo>
                <a:cubicBezTo>
                  <a:pt x="274" y="34"/>
                  <a:pt x="277" y="28"/>
                  <a:pt x="276" y="27"/>
                </a:cubicBezTo>
                <a:cubicBezTo>
                  <a:pt x="272" y="24"/>
                  <a:pt x="273" y="30"/>
                  <a:pt x="270" y="31"/>
                </a:cubicBezTo>
                <a:cubicBezTo>
                  <a:pt x="266" y="24"/>
                  <a:pt x="277" y="25"/>
                  <a:pt x="277" y="22"/>
                </a:cubicBezTo>
                <a:close/>
                <a:moveTo>
                  <a:pt x="266" y="32"/>
                </a:moveTo>
                <a:cubicBezTo>
                  <a:pt x="269" y="36"/>
                  <a:pt x="267" y="40"/>
                  <a:pt x="271" y="35"/>
                </a:cubicBezTo>
                <a:cubicBezTo>
                  <a:pt x="274" y="41"/>
                  <a:pt x="266" y="39"/>
                  <a:pt x="263" y="40"/>
                </a:cubicBezTo>
                <a:cubicBezTo>
                  <a:pt x="261" y="36"/>
                  <a:pt x="260" y="38"/>
                  <a:pt x="259" y="34"/>
                </a:cubicBezTo>
                <a:cubicBezTo>
                  <a:pt x="262" y="33"/>
                  <a:pt x="264" y="33"/>
                  <a:pt x="266" y="32"/>
                </a:cubicBezTo>
                <a:close/>
                <a:moveTo>
                  <a:pt x="247" y="41"/>
                </a:moveTo>
                <a:cubicBezTo>
                  <a:pt x="249" y="44"/>
                  <a:pt x="243" y="46"/>
                  <a:pt x="244" y="49"/>
                </a:cubicBezTo>
                <a:cubicBezTo>
                  <a:pt x="243" y="50"/>
                  <a:pt x="242" y="48"/>
                  <a:pt x="243" y="47"/>
                </a:cubicBezTo>
                <a:cubicBezTo>
                  <a:pt x="242" y="46"/>
                  <a:pt x="241" y="46"/>
                  <a:pt x="241" y="47"/>
                </a:cubicBezTo>
                <a:cubicBezTo>
                  <a:pt x="240" y="45"/>
                  <a:pt x="241" y="45"/>
                  <a:pt x="242" y="46"/>
                </a:cubicBezTo>
                <a:cubicBezTo>
                  <a:pt x="246" y="44"/>
                  <a:pt x="244" y="41"/>
                  <a:pt x="247" y="41"/>
                </a:cubicBezTo>
                <a:close/>
                <a:moveTo>
                  <a:pt x="191" y="73"/>
                </a:moveTo>
                <a:cubicBezTo>
                  <a:pt x="190" y="69"/>
                  <a:pt x="191" y="71"/>
                  <a:pt x="188" y="74"/>
                </a:cubicBezTo>
                <a:cubicBezTo>
                  <a:pt x="187" y="71"/>
                  <a:pt x="187" y="69"/>
                  <a:pt x="189" y="67"/>
                </a:cubicBezTo>
                <a:cubicBezTo>
                  <a:pt x="193" y="67"/>
                  <a:pt x="195" y="71"/>
                  <a:pt x="191" y="73"/>
                </a:cubicBezTo>
                <a:close/>
                <a:moveTo>
                  <a:pt x="215" y="53"/>
                </a:moveTo>
                <a:cubicBezTo>
                  <a:pt x="214" y="54"/>
                  <a:pt x="213" y="53"/>
                  <a:pt x="213" y="52"/>
                </a:cubicBezTo>
                <a:cubicBezTo>
                  <a:pt x="212" y="51"/>
                  <a:pt x="211" y="52"/>
                  <a:pt x="211" y="52"/>
                </a:cubicBezTo>
                <a:cubicBezTo>
                  <a:pt x="208" y="51"/>
                  <a:pt x="218" y="49"/>
                  <a:pt x="212" y="49"/>
                </a:cubicBezTo>
                <a:cubicBezTo>
                  <a:pt x="212" y="45"/>
                  <a:pt x="221" y="48"/>
                  <a:pt x="222" y="41"/>
                </a:cubicBezTo>
                <a:cubicBezTo>
                  <a:pt x="224" y="45"/>
                  <a:pt x="227" y="40"/>
                  <a:pt x="229" y="45"/>
                </a:cubicBezTo>
                <a:cubicBezTo>
                  <a:pt x="224" y="46"/>
                  <a:pt x="215" y="46"/>
                  <a:pt x="215" y="53"/>
                </a:cubicBezTo>
                <a:close/>
                <a:moveTo>
                  <a:pt x="259" y="29"/>
                </a:moveTo>
                <a:cubicBezTo>
                  <a:pt x="253" y="28"/>
                  <a:pt x="253" y="37"/>
                  <a:pt x="247" y="36"/>
                </a:cubicBezTo>
                <a:cubicBezTo>
                  <a:pt x="246" y="34"/>
                  <a:pt x="254" y="24"/>
                  <a:pt x="254" y="29"/>
                </a:cubicBezTo>
                <a:cubicBezTo>
                  <a:pt x="255" y="27"/>
                  <a:pt x="257" y="25"/>
                  <a:pt x="256" y="22"/>
                </a:cubicBezTo>
                <a:cubicBezTo>
                  <a:pt x="261" y="21"/>
                  <a:pt x="256" y="27"/>
                  <a:pt x="259" y="29"/>
                </a:cubicBezTo>
                <a:close/>
                <a:moveTo>
                  <a:pt x="236" y="29"/>
                </a:moveTo>
                <a:cubicBezTo>
                  <a:pt x="239" y="33"/>
                  <a:pt x="234" y="35"/>
                  <a:pt x="237" y="39"/>
                </a:cubicBezTo>
                <a:cubicBezTo>
                  <a:pt x="235" y="40"/>
                  <a:pt x="235" y="38"/>
                  <a:pt x="236" y="38"/>
                </a:cubicBezTo>
                <a:cubicBezTo>
                  <a:pt x="234" y="35"/>
                  <a:pt x="231" y="43"/>
                  <a:pt x="230" y="37"/>
                </a:cubicBezTo>
                <a:cubicBezTo>
                  <a:pt x="230" y="36"/>
                  <a:pt x="231" y="37"/>
                  <a:pt x="232" y="37"/>
                </a:cubicBezTo>
                <a:cubicBezTo>
                  <a:pt x="237" y="35"/>
                  <a:pt x="230" y="31"/>
                  <a:pt x="236" y="29"/>
                </a:cubicBezTo>
                <a:close/>
                <a:moveTo>
                  <a:pt x="203" y="54"/>
                </a:moveTo>
                <a:cubicBezTo>
                  <a:pt x="203" y="57"/>
                  <a:pt x="205" y="59"/>
                  <a:pt x="205" y="62"/>
                </a:cubicBezTo>
                <a:cubicBezTo>
                  <a:pt x="203" y="65"/>
                  <a:pt x="198" y="58"/>
                  <a:pt x="202" y="64"/>
                </a:cubicBezTo>
                <a:cubicBezTo>
                  <a:pt x="200" y="65"/>
                  <a:pt x="196" y="61"/>
                  <a:pt x="200" y="66"/>
                </a:cubicBezTo>
                <a:cubicBezTo>
                  <a:pt x="197" y="65"/>
                  <a:pt x="192" y="66"/>
                  <a:pt x="192" y="61"/>
                </a:cubicBezTo>
                <a:cubicBezTo>
                  <a:pt x="199" y="65"/>
                  <a:pt x="198" y="59"/>
                  <a:pt x="203" y="54"/>
                </a:cubicBezTo>
                <a:close/>
                <a:moveTo>
                  <a:pt x="82" y="61"/>
                </a:moveTo>
                <a:cubicBezTo>
                  <a:pt x="76" y="60"/>
                  <a:pt x="82" y="52"/>
                  <a:pt x="75" y="59"/>
                </a:cubicBezTo>
                <a:cubicBezTo>
                  <a:pt x="74" y="55"/>
                  <a:pt x="83" y="51"/>
                  <a:pt x="89" y="47"/>
                </a:cubicBezTo>
                <a:cubicBezTo>
                  <a:pt x="90" y="50"/>
                  <a:pt x="90" y="52"/>
                  <a:pt x="91" y="54"/>
                </a:cubicBezTo>
                <a:cubicBezTo>
                  <a:pt x="85" y="55"/>
                  <a:pt x="83" y="55"/>
                  <a:pt x="82" y="61"/>
                </a:cubicBezTo>
                <a:close/>
                <a:moveTo>
                  <a:pt x="106" y="38"/>
                </a:moveTo>
                <a:cubicBezTo>
                  <a:pt x="110" y="35"/>
                  <a:pt x="106" y="44"/>
                  <a:pt x="109" y="41"/>
                </a:cubicBezTo>
                <a:cubicBezTo>
                  <a:pt x="110" y="43"/>
                  <a:pt x="107" y="44"/>
                  <a:pt x="106" y="45"/>
                </a:cubicBezTo>
                <a:cubicBezTo>
                  <a:pt x="102" y="43"/>
                  <a:pt x="107" y="41"/>
                  <a:pt x="106" y="38"/>
                </a:cubicBezTo>
                <a:close/>
                <a:moveTo>
                  <a:pt x="80" y="70"/>
                </a:moveTo>
                <a:cubicBezTo>
                  <a:pt x="75" y="67"/>
                  <a:pt x="86" y="62"/>
                  <a:pt x="88" y="67"/>
                </a:cubicBezTo>
                <a:cubicBezTo>
                  <a:pt x="85" y="70"/>
                  <a:pt x="83" y="65"/>
                  <a:pt x="80" y="70"/>
                </a:cubicBezTo>
                <a:close/>
                <a:moveTo>
                  <a:pt x="151" y="43"/>
                </a:moveTo>
                <a:cubicBezTo>
                  <a:pt x="156" y="38"/>
                  <a:pt x="151" y="38"/>
                  <a:pt x="159" y="37"/>
                </a:cubicBezTo>
                <a:cubicBezTo>
                  <a:pt x="159" y="38"/>
                  <a:pt x="158" y="38"/>
                  <a:pt x="158" y="38"/>
                </a:cubicBezTo>
                <a:cubicBezTo>
                  <a:pt x="156" y="39"/>
                  <a:pt x="158" y="40"/>
                  <a:pt x="159" y="42"/>
                </a:cubicBezTo>
                <a:cubicBezTo>
                  <a:pt x="156" y="45"/>
                  <a:pt x="154" y="41"/>
                  <a:pt x="151" y="43"/>
                </a:cubicBezTo>
                <a:close/>
                <a:moveTo>
                  <a:pt x="121" y="68"/>
                </a:moveTo>
                <a:cubicBezTo>
                  <a:pt x="123" y="69"/>
                  <a:pt x="124" y="71"/>
                  <a:pt x="125" y="72"/>
                </a:cubicBezTo>
                <a:cubicBezTo>
                  <a:pt x="121" y="76"/>
                  <a:pt x="116" y="70"/>
                  <a:pt x="121" y="68"/>
                </a:cubicBezTo>
                <a:close/>
                <a:moveTo>
                  <a:pt x="170" y="40"/>
                </a:moveTo>
                <a:cubicBezTo>
                  <a:pt x="172" y="45"/>
                  <a:pt x="170" y="45"/>
                  <a:pt x="165" y="48"/>
                </a:cubicBezTo>
                <a:cubicBezTo>
                  <a:pt x="161" y="44"/>
                  <a:pt x="169" y="43"/>
                  <a:pt x="170" y="40"/>
                </a:cubicBezTo>
                <a:close/>
                <a:moveTo>
                  <a:pt x="134" y="77"/>
                </a:moveTo>
                <a:cubicBezTo>
                  <a:pt x="132" y="75"/>
                  <a:pt x="133" y="74"/>
                  <a:pt x="132" y="72"/>
                </a:cubicBezTo>
                <a:cubicBezTo>
                  <a:pt x="134" y="72"/>
                  <a:pt x="135" y="71"/>
                  <a:pt x="137" y="70"/>
                </a:cubicBezTo>
                <a:cubicBezTo>
                  <a:pt x="140" y="72"/>
                  <a:pt x="139" y="73"/>
                  <a:pt x="140" y="75"/>
                </a:cubicBezTo>
                <a:cubicBezTo>
                  <a:pt x="138" y="77"/>
                  <a:pt x="136" y="75"/>
                  <a:pt x="134" y="77"/>
                </a:cubicBezTo>
                <a:close/>
                <a:moveTo>
                  <a:pt x="142" y="71"/>
                </a:moveTo>
                <a:cubicBezTo>
                  <a:pt x="142" y="65"/>
                  <a:pt x="146" y="71"/>
                  <a:pt x="152" y="67"/>
                </a:cubicBezTo>
                <a:cubicBezTo>
                  <a:pt x="150" y="67"/>
                  <a:pt x="148" y="68"/>
                  <a:pt x="147" y="66"/>
                </a:cubicBezTo>
                <a:cubicBezTo>
                  <a:pt x="149" y="64"/>
                  <a:pt x="151" y="64"/>
                  <a:pt x="153" y="66"/>
                </a:cubicBezTo>
                <a:cubicBezTo>
                  <a:pt x="152" y="72"/>
                  <a:pt x="146" y="68"/>
                  <a:pt x="142" y="71"/>
                </a:cubicBezTo>
                <a:close/>
                <a:moveTo>
                  <a:pt x="159" y="63"/>
                </a:moveTo>
                <a:cubicBezTo>
                  <a:pt x="158" y="61"/>
                  <a:pt x="162" y="63"/>
                  <a:pt x="161" y="60"/>
                </a:cubicBezTo>
                <a:cubicBezTo>
                  <a:pt x="165" y="64"/>
                  <a:pt x="161" y="69"/>
                  <a:pt x="162" y="74"/>
                </a:cubicBezTo>
                <a:cubicBezTo>
                  <a:pt x="159" y="71"/>
                  <a:pt x="161" y="64"/>
                  <a:pt x="159" y="63"/>
                </a:cubicBezTo>
                <a:close/>
                <a:moveTo>
                  <a:pt x="195" y="37"/>
                </a:moveTo>
                <a:cubicBezTo>
                  <a:pt x="191" y="34"/>
                  <a:pt x="199" y="30"/>
                  <a:pt x="201" y="31"/>
                </a:cubicBezTo>
                <a:cubicBezTo>
                  <a:pt x="203" y="36"/>
                  <a:pt x="198" y="34"/>
                  <a:pt x="195" y="37"/>
                </a:cubicBezTo>
                <a:close/>
                <a:moveTo>
                  <a:pt x="229" y="29"/>
                </a:moveTo>
                <a:cubicBezTo>
                  <a:pt x="227" y="31"/>
                  <a:pt x="225" y="29"/>
                  <a:pt x="223" y="31"/>
                </a:cubicBezTo>
                <a:cubicBezTo>
                  <a:pt x="221" y="33"/>
                  <a:pt x="228" y="28"/>
                  <a:pt x="224" y="25"/>
                </a:cubicBezTo>
                <a:cubicBezTo>
                  <a:pt x="226" y="24"/>
                  <a:pt x="228" y="22"/>
                  <a:pt x="230" y="21"/>
                </a:cubicBezTo>
                <a:cubicBezTo>
                  <a:pt x="227" y="21"/>
                  <a:pt x="227" y="19"/>
                  <a:pt x="229" y="18"/>
                </a:cubicBezTo>
                <a:cubicBezTo>
                  <a:pt x="233" y="22"/>
                  <a:pt x="226" y="25"/>
                  <a:pt x="229" y="29"/>
                </a:cubicBezTo>
                <a:close/>
                <a:moveTo>
                  <a:pt x="182" y="51"/>
                </a:moveTo>
                <a:cubicBezTo>
                  <a:pt x="185" y="50"/>
                  <a:pt x="180" y="56"/>
                  <a:pt x="181" y="59"/>
                </a:cubicBezTo>
                <a:cubicBezTo>
                  <a:pt x="178" y="61"/>
                  <a:pt x="175" y="56"/>
                  <a:pt x="179" y="53"/>
                </a:cubicBezTo>
                <a:cubicBezTo>
                  <a:pt x="180" y="59"/>
                  <a:pt x="179" y="53"/>
                  <a:pt x="182" y="51"/>
                </a:cubicBezTo>
                <a:close/>
                <a:moveTo>
                  <a:pt x="212" y="24"/>
                </a:moveTo>
                <a:cubicBezTo>
                  <a:pt x="218" y="25"/>
                  <a:pt x="209" y="27"/>
                  <a:pt x="206" y="30"/>
                </a:cubicBezTo>
                <a:cubicBezTo>
                  <a:pt x="206" y="29"/>
                  <a:pt x="206" y="28"/>
                  <a:pt x="205" y="26"/>
                </a:cubicBezTo>
                <a:cubicBezTo>
                  <a:pt x="207" y="21"/>
                  <a:pt x="213" y="30"/>
                  <a:pt x="212" y="24"/>
                </a:cubicBezTo>
                <a:close/>
                <a:moveTo>
                  <a:pt x="184" y="44"/>
                </a:moveTo>
                <a:cubicBezTo>
                  <a:pt x="182" y="48"/>
                  <a:pt x="176" y="42"/>
                  <a:pt x="177" y="48"/>
                </a:cubicBezTo>
                <a:cubicBezTo>
                  <a:pt x="172" y="49"/>
                  <a:pt x="175" y="44"/>
                  <a:pt x="178" y="43"/>
                </a:cubicBezTo>
                <a:cubicBezTo>
                  <a:pt x="176" y="41"/>
                  <a:pt x="174" y="44"/>
                  <a:pt x="172" y="40"/>
                </a:cubicBezTo>
                <a:cubicBezTo>
                  <a:pt x="174" y="38"/>
                  <a:pt x="176" y="40"/>
                  <a:pt x="174" y="41"/>
                </a:cubicBezTo>
                <a:cubicBezTo>
                  <a:pt x="179" y="43"/>
                  <a:pt x="180" y="37"/>
                  <a:pt x="183" y="38"/>
                </a:cubicBezTo>
                <a:cubicBezTo>
                  <a:pt x="184" y="40"/>
                  <a:pt x="180" y="41"/>
                  <a:pt x="184" y="44"/>
                </a:cubicBezTo>
                <a:close/>
                <a:moveTo>
                  <a:pt x="194" y="18"/>
                </a:moveTo>
                <a:cubicBezTo>
                  <a:pt x="197" y="17"/>
                  <a:pt x="199" y="17"/>
                  <a:pt x="201" y="16"/>
                </a:cubicBezTo>
                <a:cubicBezTo>
                  <a:pt x="205" y="24"/>
                  <a:pt x="195" y="20"/>
                  <a:pt x="194" y="29"/>
                </a:cubicBezTo>
                <a:cubicBezTo>
                  <a:pt x="190" y="29"/>
                  <a:pt x="190" y="27"/>
                  <a:pt x="190" y="23"/>
                </a:cubicBezTo>
                <a:cubicBezTo>
                  <a:pt x="189" y="26"/>
                  <a:pt x="188" y="26"/>
                  <a:pt x="187" y="24"/>
                </a:cubicBezTo>
                <a:cubicBezTo>
                  <a:pt x="190" y="23"/>
                  <a:pt x="194" y="22"/>
                  <a:pt x="197" y="21"/>
                </a:cubicBezTo>
                <a:cubicBezTo>
                  <a:pt x="198" y="19"/>
                  <a:pt x="196" y="20"/>
                  <a:pt x="194" y="18"/>
                </a:cubicBezTo>
                <a:close/>
                <a:moveTo>
                  <a:pt x="185" y="31"/>
                </a:moveTo>
                <a:cubicBezTo>
                  <a:pt x="182" y="32"/>
                  <a:pt x="177" y="31"/>
                  <a:pt x="177" y="28"/>
                </a:cubicBezTo>
                <a:cubicBezTo>
                  <a:pt x="180" y="25"/>
                  <a:pt x="185" y="28"/>
                  <a:pt x="185" y="31"/>
                </a:cubicBezTo>
                <a:close/>
                <a:moveTo>
                  <a:pt x="169" y="34"/>
                </a:moveTo>
                <a:cubicBezTo>
                  <a:pt x="164" y="30"/>
                  <a:pt x="171" y="28"/>
                  <a:pt x="169" y="25"/>
                </a:cubicBezTo>
                <a:cubicBezTo>
                  <a:pt x="171" y="24"/>
                  <a:pt x="171" y="32"/>
                  <a:pt x="169" y="34"/>
                </a:cubicBezTo>
                <a:close/>
                <a:moveTo>
                  <a:pt x="120" y="63"/>
                </a:moveTo>
                <a:cubicBezTo>
                  <a:pt x="121" y="66"/>
                  <a:pt x="119" y="64"/>
                  <a:pt x="118" y="63"/>
                </a:cubicBezTo>
                <a:cubicBezTo>
                  <a:pt x="114" y="67"/>
                  <a:pt x="114" y="78"/>
                  <a:pt x="107" y="70"/>
                </a:cubicBezTo>
                <a:cubicBezTo>
                  <a:pt x="113" y="68"/>
                  <a:pt x="112" y="65"/>
                  <a:pt x="114" y="61"/>
                </a:cubicBezTo>
                <a:cubicBezTo>
                  <a:pt x="116" y="59"/>
                  <a:pt x="118" y="64"/>
                  <a:pt x="120" y="63"/>
                </a:cubicBezTo>
                <a:close/>
                <a:moveTo>
                  <a:pt x="137" y="44"/>
                </a:moveTo>
                <a:cubicBezTo>
                  <a:pt x="136" y="45"/>
                  <a:pt x="137" y="45"/>
                  <a:pt x="137" y="46"/>
                </a:cubicBezTo>
                <a:cubicBezTo>
                  <a:pt x="131" y="45"/>
                  <a:pt x="140" y="43"/>
                  <a:pt x="141" y="40"/>
                </a:cubicBezTo>
                <a:cubicBezTo>
                  <a:pt x="145" y="43"/>
                  <a:pt x="140" y="46"/>
                  <a:pt x="137" y="44"/>
                </a:cubicBezTo>
                <a:close/>
                <a:moveTo>
                  <a:pt x="160" y="29"/>
                </a:moveTo>
                <a:cubicBezTo>
                  <a:pt x="157" y="30"/>
                  <a:pt x="155" y="32"/>
                  <a:pt x="153" y="34"/>
                </a:cubicBezTo>
                <a:cubicBezTo>
                  <a:pt x="151" y="30"/>
                  <a:pt x="156" y="27"/>
                  <a:pt x="156" y="24"/>
                </a:cubicBezTo>
                <a:cubicBezTo>
                  <a:pt x="160" y="25"/>
                  <a:pt x="157" y="26"/>
                  <a:pt x="160" y="29"/>
                </a:cubicBezTo>
                <a:close/>
                <a:moveTo>
                  <a:pt x="118" y="54"/>
                </a:moveTo>
                <a:cubicBezTo>
                  <a:pt x="121" y="55"/>
                  <a:pt x="121" y="50"/>
                  <a:pt x="125" y="52"/>
                </a:cubicBezTo>
                <a:cubicBezTo>
                  <a:pt x="126" y="58"/>
                  <a:pt x="119" y="56"/>
                  <a:pt x="116" y="59"/>
                </a:cubicBezTo>
                <a:cubicBezTo>
                  <a:pt x="115" y="57"/>
                  <a:pt x="114" y="56"/>
                  <a:pt x="113" y="54"/>
                </a:cubicBezTo>
                <a:cubicBezTo>
                  <a:pt x="115" y="51"/>
                  <a:pt x="116" y="49"/>
                  <a:pt x="117" y="48"/>
                </a:cubicBezTo>
                <a:cubicBezTo>
                  <a:pt x="121" y="46"/>
                  <a:pt x="116" y="52"/>
                  <a:pt x="118" y="54"/>
                </a:cubicBezTo>
                <a:close/>
                <a:moveTo>
                  <a:pt x="124" y="36"/>
                </a:moveTo>
                <a:cubicBezTo>
                  <a:pt x="128" y="40"/>
                  <a:pt x="124" y="43"/>
                  <a:pt x="124" y="46"/>
                </a:cubicBezTo>
                <a:cubicBezTo>
                  <a:pt x="123" y="46"/>
                  <a:pt x="123" y="45"/>
                  <a:pt x="123" y="44"/>
                </a:cubicBezTo>
                <a:cubicBezTo>
                  <a:pt x="122" y="44"/>
                  <a:pt x="120" y="44"/>
                  <a:pt x="118" y="45"/>
                </a:cubicBezTo>
                <a:cubicBezTo>
                  <a:pt x="117" y="42"/>
                  <a:pt x="120" y="39"/>
                  <a:pt x="124" y="36"/>
                </a:cubicBezTo>
                <a:close/>
                <a:moveTo>
                  <a:pt x="108" y="51"/>
                </a:moveTo>
                <a:cubicBezTo>
                  <a:pt x="105" y="55"/>
                  <a:pt x="103" y="61"/>
                  <a:pt x="99" y="62"/>
                </a:cubicBezTo>
                <a:cubicBezTo>
                  <a:pt x="99" y="57"/>
                  <a:pt x="96" y="52"/>
                  <a:pt x="102" y="48"/>
                </a:cubicBezTo>
                <a:cubicBezTo>
                  <a:pt x="106" y="48"/>
                  <a:pt x="104" y="53"/>
                  <a:pt x="108" y="51"/>
                </a:cubicBezTo>
                <a:close/>
                <a:moveTo>
                  <a:pt x="147" y="15"/>
                </a:moveTo>
                <a:cubicBezTo>
                  <a:pt x="145" y="17"/>
                  <a:pt x="144" y="16"/>
                  <a:pt x="145" y="15"/>
                </a:cubicBezTo>
                <a:cubicBezTo>
                  <a:pt x="143" y="14"/>
                  <a:pt x="139" y="17"/>
                  <a:pt x="137" y="18"/>
                </a:cubicBezTo>
                <a:cubicBezTo>
                  <a:pt x="134" y="14"/>
                  <a:pt x="144" y="9"/>
                  <a:pt x="147" y="15"/>
                </a:cubicBezTo>
                <a:close/>
                <a:moveTo>
                  <a:pt x="134" y="19"/>
                </a:moveTo>
                <a:cubicBezTo>
                  <a:pt x="134" y="24"/>
                  <a:pt x="130" y="26"/>
                  <a:pt x="131" y="29"/>
                </a:cubicBezTo>
                <a:cubicBezTo>
                  <a:pt x="129" y="31"/>
                  <a:pt x="127" y="33"/>
                  <a:pt x="124" y="34"/>
                </a:cubicBezTo>
                <a:cubicBezTo>
                  <a:pt x="122" y="33"/>
                  <a:pt x="122" y="31"/>
                  <a:pt x="124" y="29"/>
                </a:cubicBezTo>
                <a:cubicBezTo>
                  <a:pt x="125" y="30"/>
                  <a:pt x="124" y="31"/>
                  <a:pt x="124" y="31"/>
                </a:cubicBezTo>
                <a:cubicBezTo>
                  <a:pt x="128" y="32"/>
                  <a:pt x="130" y="18"/>
                  <a:pt x="128" y="21"/>
                </a:cubicBezTo>
                <a:cubicBezTo>
                  <a:pt x="127" y="19"/>
                  <a:pt x="131" y="18"/>
                  <a:pt x="130" y="16"/>
                </a:cubicBezTo>
                <a:cubicBezTo>
                  <a:pt x="132" y="15"/>
                  <a:pt x="131" y="18"/>
                  <a:pt x="134" y="19"/>
                </a:cubicBezTo>
                <a:close/>
                <a:moveTo>
                  <a:pt x="120" y="24"/>
                </a:moveTo>
                <a:cubicBezTo>
                  <a:pt x="123" y="27"/>
                  <a:pt x="117" y="29"/>
                  <a:pt x="119" y="32"/>
                </a:cubicBezTo>
                <a:cubicBezTo>
                  <a:pt x="116" y="33"/>
                  <a:pt x="115" y="25"/>
                  <a:pt x="120" y="24"/>
                </a:cubicBezTo>
                <a:close/>
                <a:moveTo>
                  <a:pt x="106" y="34"/>
                </a:moveTo>
                <a:cubicBezTo>
                  <a:pt x="106" y="31"/>
                  <a:pt x="109" y="28"/>
                  <a:pt x="112" y="26"/>
                </a:cubicBezTo>
                <a:cubicBezTo>
                  <a:pt x="117" y="31"/>
                  <a:pt x="110" y="32"/>
                  <a:pt x="106" y="34"/>
                </a:cubicBezTo>
                <a:close/>
                <a:moveTo>
                  <a:pt x="45" y="55"/>
                </a:moveTo>
                <a:cubicBezTo>
                  <a:pt x="41" y="57"/>
                  <a:pt x="37" y="57"/>
                  <a:pt x="34" y="53"/>
                </a:cubicBezTo>
                <a:cubicBezTo>
                  <a:pt x="33" y="56"/>
                  <a:pt x="31" y="59"/>
                  <a:pt x="34" y="62"/>
                </a:cubicBezTo>
                <a:cubicBezTo>
                  <a:pt x="28" y="65"/>
                  <a:pt x="29" y="66"/>
                  <a:pt x="24" y="66"/>
                </a:cubicBezTo>
                <a:cubicBezTo>
                  <a:pt x="27" y="60"/>
                  <a:pt x="31" y="59"/>
                  <a:pt x="27" y="51"/>
                </a:cubicBezTo>
                <a:cubicBezTo>
                  <a:pt x="36" y="50"/>
                  <a:pt x="32" y="41"/>
                  <a:pt x="35" y="36"/>
                </a:cubicBezTo>
                <a:cubicBezTo>
                  <a:pt x="36" y="40"/>
                  <a:pt x="38" y="45"/>
                  <a:pt x="34" y="49"/>
                </a:cubicBezTo>
                <a:cubicBezTo>
                  <a:pt x="34" y="48"/>
                  <a:pt x="33" y="48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6" y="53"/>
                  <a:pt x="38" y="49"/>
                  <a:pt x="40" y="50"/>
                </a:cubicBezTo>
                <a:cubicBezTo>
                  <a:pt x="41" y="48"/>
                  <a:pt x="42" y="46"/>
                  <a:pt x="40" y="44"/>
                </a:cubicBezTo>
                <a:cubicBezTo>
                  <a:pt x="43" y="42"/>
                  <a:pt x="46" y="40"/>
                  <a:pt x="49" y="37"/>
                </a:cubicBezTo>
                <a:cubicBezTo>
                  <a:pt x="55" y="44"/>
                  <a:pt x="42" y="47"/>
                  <a:pt x="45" y="55"/>
                </a:cubicBezTo>
                <a:close/>
                <a:moveTo>
                  <a:pt x="64" y="49"/>
                </a:moveTo>
                <a:cubicBezTo>
                  <a:pt x="63" y="48"/>
                  <a:pt x="62" y="50"/>
                  <a:pt x="61" y="50"/>
                </a:cubicBezTo>
                <a:cubicBezTo>
                  <a:pt x="57" y="41"/>
                  <a:pt x="73" y="49"/>
                  <a:pt x="65" y="54"/>
                </a:cubicBezTo>
                <a:cubicBezTo>
                  <a:pt x="64" y="52"/>
                  <a:pt x="65" y="51"/>
                  <a:pt x="64" y="49"/>
                </a:cubicBezTo>
                <a:close/>
                <a:moveTo>
                  <a:pt x="97" y="29"/>
                </a:moveTo>
                <a:cubicBezTo>
                  <a:pt x="95" y="22"/>
                  <a:pt x="106" y="27"/>
                  <a:pt x="104" y="20"/>
                </a:cubicBezTo>
                <a:cubicBezTo>
                  <a:pt x="108" y="23"/>
                  <a:pt x="113" y="13"/>
                  <a:pt x="116" y="19"/>
                </a:cubicBezTo>
                <a:cubicBezTo>
                  <a:pt x="112" y="21"/>
                  <a:pt x="113" y="20"/>
                  <a:pt x="111" y="24"/>
                </a:cubicBezTo>
                <a:cubicBezTo>
                  <a:pt x="110" y="18"/>
                  <a:pt x="103" y="27"/>
                  <a:pt x="100" y="32"/>
                </a:cubicBezTo>
                <a:cubicBezTo>
                  <a:pt x="95" y="29"/>
                  <a:pt x="93" y="31"/>
                  <a:pt x="86" y="27"/>
                </a:cubicBezTo>
                <a:cubicBezTo>
                  <a:pt x="90" y="25"/>
                  <a:pt x="93" y="25"/>
                  <a:pt x="97" y="29"/>
                </a:cubicBezTo>
                <a:close/>
                <a:moveTo>
                  <a:pt x="80" y="44"/>
                </a:moveTo>
                <a:cubicBezTo>
                  <a:pt x="76" y="38"/>
                  <a:pt x="87" y="38"/>
                  <a:pt x="90" y="36"/>
                </a:cubicBezTo>
                <a:cubicBezTo>
                  <a:pt x="92" y="42"/>
                  <a:pt x="83" y="40"/>
                  <a:pt x="80" y="44"/>
                </a:cubicBezTo>
                <a:close/>
                <a:moveTo>
                  <a:pt x="84" y="32"/>
                </a:moveTo>
                <a:cubicBezTo>
                  <a:pt x="81" y="32"/>
                  <a:pt x="78" y="36"/>
                  <a:pt x="76" y="35"/>
                </a:cubicBezTo>
                <a:cubicBezTo>
                  <a:pt x="73" y="31"/>
                  <a:pt x="80" y="26"/>
                  <a:pt x="82" y="26"/>
                </a:cubicBezTo>
                <a:cubicBezTo>
                  <a:pt x="82" y="28"/>
                  <a:pt x="83" y="30"/>
                  <a:pt x="84" y="32"/>
                </a:cubicBezTo>
                <a:close/>
                <a:moveTo>
                  <a:pt x="91" y="13"/>
                </a:moveTo>
                <a:cubicBezTo>
                  <a:pt x="93" y="17"/>
                  <a:pt x="91" y="22"/>
                  <a:pt x="87" y="22"/>
                </a:cubicBezTo>
                <a:cubicBezTo>
                  <a:pt x="86" y="19"/>
                  <a:pt x="87" y="16"/>
                  <a:pt x="91" y="13"/>
                </a:cubicBezTo>
                <a:close/>
                <a:moveTo>
                  <a:pt x="69" y="56"/>
                </a:moveTo>
                <a:cubicBezTo>
                  <a:pt x="71" y="50"/>
                  <a:pt x="69" y="49"/>
                  <a:pt x="68" y="44"/>
                </a:cubicBezTo>
                <a:cubicBezTo>
                  <a:pt x="67" y="40"/>
                  <a:pt x="60" y="44"/>
                  <a:pt x="62" y="40"/>
                </a:cubicBezTo>
                <a:cubicBezTo>
                  <a:pt x="68" y="33"/>
                  <a:pt x="84" y="48"/>
                  <a:pt x="69" y="56"/>
                </a:cubicBezTo>
                <a:close/>
                <a:moveTo>
                  <a:pt x="72" y="32"/>
                </a:moveTo>
                <a:cubicBezTo>
                  <a:pt x="70" y="34"/>
                  <a:pt x="58" y="37"/>
                  <a:pt x="56" y="41"/>
                </a:cubicBezTo>
                <a:cubicBezTo>
                  <a:pt x="55" y="37"/>
                  <a:pt x="59" y="34"/>
                  <a:pt x="63" y="30"/>
                </a:cubicBezTo>
                <a:cubicBezTo>
                  <a:pt x="66" y="31"/>
                  <a:pt x="69" y="33"/>
                  <a:pt x="72" y="32"/>
                </a:cubicBezTo>
                <a:close/>
                <a:moveTo>
                  <a:pt x="76" y="25"/>
                </a:moveTo>
                <a:cubicBezTo>
                  <a:pt x="70" y="25"/>
                  <a:pt x="70" y="26"/>
                  <a:pt x="65" y="28"/>
                </a:cubicBezTo>
                <a:cubicBezTo>
                  <a:pt x="63" y="26"/>
                  <a:pt x="66" y="25"/>
                  <a:pt x="65" y="23"/>
                </a:cubicBezTo>
                <a:cubicBezTo>
                  <a:pt x="62" y="22"/>
                  <a:pt x="58" y="33"/>
                  <a:pt x="53" y="27"/>
                </a:cubicBezTo>
                <a:cubicBezTo>
                  <a:pt x="60" y="23"/>
                  <a:pt x="59" y="19"/>
                  <a:pt x="64" y="15"/>
                </a:cubicBezTo>
                <a:cubicBezTo>
                  <a:pt x="66" y="21"/>
                  <a:pt x="69" y="23"/>
                  <a:pt x="76" y="25"/>
                </a:cubicBezTo>
                <a:close/>
                <a:moveTo>
                  <a:pt x="50" y="25"/>
                </a:moveTo>
                <a:cubicBezTo>
                  <a:pt x="46" y="32"/>
                  <a:pt x="57" y="33"/>
                  <a:pt x="53" y="36"/>
                </a:cubicBezTo>
                <a:cubicBezTo>
                  <a:pt x="51" y="32"/>
                  <a:pt x="48" y="36"/>
                  <a:pt x="47" y="32"/>
                </a:cubicBezTo>
                <a:cubicBezTo>
                  <a:pt x="45" y="35"/>
                  <a:pt x="45" y="38"/>
                  <a:pt x="40" y="40"/>
                </a:cubicBezTo>
                <a:cubicBezTo>
                  <a:pt x="40" y="32"/>
                  <a:pt x="41" y="27"/>
                  <a:pt x="50" y="25"/>
                </a:cubicBezTo>
                <a:close/>
                <a:moveTo>
                  <a:pt x="62" y="13"/>
                </a:moveTo>
                <a:cubicBezTo>
                  <a:pt x="62" y="17"/>
                  <a:pt x="53" y="15"/>
                  <a:pt x="50" y="22"/>
                </a:cubicBezTo>
                <a:cubicBezTo>
                  <a:pt x="48" y="20"/>
                  <a:pt x="46" y="23"/>
                  <a:pt x="44" y="20"/>
                </a:cubicBezTo>
                <a:cubicBezTo>
                  <a:pt x="47" y="17"/>
                  <a:pt x="53" y="20"/>
                  <a:pt x="49" y="14"/>
                </a:cubicBezTo>
                <a:cubicBezTo>
                  <a:pt x="54" y="10"/>
                  <a:pt x="58" y="14"/>
                  <a:pt x="62" y="13"/>
                </a:cubicBezTo>
                <a:close/>
              </a:path>
            </a:pathLst>
          </a:custGeom>
          <a:solidFill>
            <a:srgbClr val="F26F6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>
            <p:custDataLst>
              <p:tags r:id="rId10"/>
            </p:custDataLst>
          </p:nvPr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16</a:t>
            </a:r>
            <a:endParaRPr lang="en-US" altLang="zh-CN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4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290061" y="534413"/>
            <a:ext cx="3611880" cy="668912"/>
            <a:chOff x="4290061" y="534413"/>
            <a:chExt cx="361188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4290061" y="534413"/>
              <a:ext cx="3611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物联网分层安全架构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85720" y="1976755"/>
            <a:ext cx="7228840" cy="2107565"/>
            <a:chOff x="680" y="3297"/>
            <a:chExt cx="11384" cy="3319"/>
          </a:xfrm>
        </p:grpSpPr>
        <p:sp>
          <p:nvSpPr>
            <p:cNvPr id="423" name="文本框 422"/>
            <p:cNvSpPr txBox="1"/>
            <p:nvPr/>
          </p:nvSpPr>
          <p:spPr>
            <a:xfrm>
              <a:off x="809" y="4291"/>
              <a:ext cx="11255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5F7797"/>
                  </a:solidFill>
                </a:rPr>
                <a:t>- </a:t>
              </a:r>
              <a:r>
                <a:rPr lang="zh-CN" altLang="en-US" sz="2000" dirty="0">
                  <a:solidFill>
                    <a:srgbClr val="5F7797"/>
                  </a:solidFill>
                </a:rPr>
                <a:t>为了保护智能物联网系统中的数据和设备免受潜在的安全威胁</a:t>
              </a:r>
              <a:r>
                <a:rPr lang="en-US" altLang="zh-CN" sz="2000" dirty="0">
                  <a:solidFill>
                    <a:srgbClr val="5F7797"/>
                  </a:solidFill>
                </a:rPr>
                <a:t>,</a:t>
              </a:r>
              <a:r>
                <a:rPr lang="zh-CN" altLang="en-US" sz="2000" dirty="0">
                  <a:solidFill>
                    <a:srgbClr val="5F7797"/>
                  </a:solidFill>
                </a:rPr>
                <a:t>把物联网系统划分成多个层次</a:t>
              </a:r>
              <a:r>
                <a:rPr lang="en-US" altLang="zh-CN" sz="2000" dirty="0">
                  <a:solidFill>
                    <a:srgbClr val="5F7797"/>
                  </a:solidFill>
                </a:rPr>
                <a:t>,</a:t>
              </a:r>
              <a:r>
                <a:rPr lang="zh-CN" altLang="en-US" sz="2000" dirty="0">
                  <a:solidFill>
                    <a:srgbClr val="5F7797"/>
                  </a:solidFill>
                </a:rPr>
                <a:t>给每个层次定义一些安全措施和功能</a:t>
              </a:r>
              <a:r>
                <a:rPr lang="en-US" altLang="zh-CN" sz="2000" dirty="0">
                  <a:solidFill>
                    <a:srgbClr val="5F7797"/>
                  </a:solidFill>
                </a:rPr>
                <a:t>.</a:t>
              </a:r>
              <a:endParaRPr lang="en-US" altLang="zh-CN" sz="2000" dirty="0">
                <a:solidFill>
                  <a:srgbClr val="5F7797"/>
                </a:solidFill>
              </a:endParaRPr>
            </a:p>
          </p:txBody>
        </p:sp>
        <p:sp>
          <p:nvSpPr>
            <p:cNvPr id="427" name="矩形 426"/>
            <p:cNvSpPr/>
            <p:nvPr/>
          </p:nvSpPr>
          <p:spPr>
            <a:xfrm>
              <a:off x="680" y="3297"/>
              <a:ext cx="6341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F7797"/>
                  </a:solidFill>
                </a:rPr>
                <a:t>什么是物联网分层安全架构</a:t>
              </a:r>
              <a:r>
                <a:rPr lang="en-US" altLang="zh-CN" sz="2400" b="1" dirty="0">
                  <a:solidFill>
                    <a:srgbClr val="5F7797"/>
                  </a:solidFill>
                </a:rPr>
                <a:t>?</a:t>
              </a:r>
              <a:endParaRPr lang="en-US" altLang="zh-CN" sz="24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02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290061" y="534413"/>
            <a:ext cx="3611880" cy="668912"/>
            <a:chOff x="4290061" y="534413"/>
            <a:chExt cx="361188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4290061" y="534413"/>
              <a:ext cx="3611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物联网分层安全架构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8213090" y="1825625"/>
            <a:ext cx="302196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在分层安全架构模型中划分出了</a:t>
            </a:r>
            <a:r>
              <a:rPr lang="en-US" altLang="zh-CN" sz="2000" dirty="0">
                <a:solidFill>
                  <a:srgbClr val="5F7797"/>
                </a:solidFill>
              </a:rPr>
              <a:t>6</a:t>
            </a:r>
            <a:r>
              <a:rPr lang="zh-CN" altLang="en-US" sz="2000" dirty="0">
                <a:solidFill>
                  <a:srgbClr val="5F7797"/>
                </a:solidFill>
              </a:rPr>
              <a:t>个模块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六大安全能力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基础能力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感知安全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网络安全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平台安全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应用安全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安全防护</a:t>
            </a:r>
            <a:endParaRPr lang="zh-CN" altLang="en-US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03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88060" y="5114925"/>
            <a:ext cx="61290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2000" dirty="0">
                <a:solidFill>
                  <a:srgbClr val="5F7797"/>
                </a:solidFill>
              </a:rPr>
              <a:t>在《2017物联网安全研究报告中》中国电信和绿盟科技公司将其划分为以下四层。</a:t>
            </a:r>
            <a:endParaRPr sz="2000" dirty="0">
              <a:solidFill>
                <a:srgbClr val="5F7797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2800" y="2149475"/>
            <a:ext cx="6508750" cy="296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基础能力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sz="2000" dirty="0">
                <a:solidFill>
                  <a:srgbClr val="5F7797"/>
                </a:solidFill>
              </a:rPr>
              <a:t>基础能力部分的安全能力源于基础安全技术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加密技术</a:t>
            </a:r>
            <a:r>
              <a:rPr lang="en-US" altLang="zh-CN" sz="2000" dirty="0">
                <a:solidFill>
                  <a:srgbClr val="5F7797"/>
                </a:solidFill>
              </a:rPr>
              <a:t>:</a:t>
            </a:r>
            <a:r>
              <a:rPr lang="zh-CN" altLang="en-US" sz="2000" dirty="0">
                <a:solidFill>
                  <a:srgbClr val="5F7797"/>
                </a:solidFill>
              </a:rPr>
              <a:t>各种加密算法来保证敏感数据的加密解密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按照密钥的生成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分发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验证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更新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存储的流程来实现秘钥的生命周期管理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轻量级标识公钥技术(IPK)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身份识别和访问管理</a:t>
            </a:r>
            <a:r>
              <a:rPr lang="en-US" altLang="zh-CN" sz="2000" dirty="0">
                <a:solidFill>
                  <a:srgbClr val="5F7797"/>
                </a:solidFill>
              </a:rPr>
              <a:t>(IAM)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04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基础能力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905760" y="1586230"/>
            <a:ext cx="71469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- 基于数字证书的公开密钥基础架构技术(PKI CA)</a:t>
            </a:r>
            <a:r>
              <a:rPr lang="zh-CN" altLang="en-US" sz="2000" dirty="0">
                <a:solidFill>
                  <a:srgbClr val="5F7797"/>
                </a:solidFill>
                <a:sym typeface="+mn-ea"/>
              </a:rPr>
              <a:t>体系</a:t>
            </a: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: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实体生成密钥对：实体生成一对密钥，包括公钥和私钥。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证书请求：实体将其公钥和身份信息发送给CA.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身份验证：CA对实体的身份进行验证,</a:t>
            </a:r>
            <a:r>
              <a:rPr lang="zh-CN" altLang="en-US" sz="2000" dirty="0">
                <a:solidFill>
                  <a:srgbClr val="5F7797"/>
                </a:solidFill>
                <a:sym typeface="+mn-ea"/>
              </a:rPr>
              <a:t>并签发证书</a:t>
            </a: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.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证书验证：其他用户或系统与实体进行通信时，可以使用CA的公钥来验证数字证书的签名和有效性。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  <a:sym typeface="+mn-ea"/>
              </a:rPr>
              <a:t>安全通信：通过验证数字证书，用户可以相信实体的身份和公钥，从而建立安全的通信和数据传输。</a:t>
            </a:r>
            <a:endParaRPr lang="en-US" altLang="zh-CN" sz="2000" dirty="0">
              <a:solidFill>
                <a:srgbClr val="5F7797"/>
              </a:solidFill>
              <a:sym typeface="+mn-ea"/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05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基础能力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轻量级标识公钥技术(IPK):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公钥由用户的身份信息直接生成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省去了证书的管理和分发过程</a:t>
            </a:r>
            <a:r>
              <a:rPr lang="en-US" altLang="zh-CN" sz="2000" dirty="0">
                <a:solidFill>
                  <a:srgbClr val="5F7797"/>
                </a:solidFill>
              </a:rPr>
              <a:t>.与PKI相比更轻量,灵活.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身份识别和访问管理</a:t>
            </a:r>
            <a:r>
              <a:rPr lang="en-US" altLang="zh-CN" sz="2000" dirty="0">
                <a:solidFill>
                  <a:srgbClr val="5F7797"/>
                </a:solidFill>
              </a:rPr>
              <a:t>(IAM):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确保只有授权用户可以访问特定的</a:t>
            </a:r>
            <a:r>
              <a:rPr lang="zh-CN" altLang="en-US" sz="2000" dirty="0">
                <a:solidFill>
                  <a:srgbClr val="5F7797"/>
                </a:solidFill>
              </a:rPr>
              <a:t>资源</a:t>
            </a:r>
            <a:endParaRPr lang="zh-CN" altLang="en-US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06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感知安全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感知层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负责感知和采集信息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由终端</a:t>
            </a:r>
            <a:r>
              <a:rPr lang="en-US" altLang="zh-CN" sz="2000" dirty="0">
                <a:solidFill>
                  <a:srgbClr val="5F7797"/>
                </a:solidFill>
              </a:rPr>
              <a:t>(</a:t>
            </a:r>
            <a:r>
              <a:rPr lang="zh-CN" altLang="en-US" sz="2000" dirty="0">
                <a:solidFill>
                  <a:srgbClr val="5F7797"/>
                </a:solidFill>
              </a:rPr>
              <a:t>各种设备</a:t>
            </a:r>
            <a:r>
              <a:rPr lang="en-US" altLang="zh-CN" sz="2000" dirty="0">
                <a:solidFill>
                  <a:srgbClr val="5F7797"/>
                </a:solidFill>
              </a:rPr>
              <a:t>)</a:t>
            </a:r>
            <a:r>
              <a:rPr lang="zh-CN" altLang="en-US" sz="2000" dirty="0">
                <a:solidFill>
                  <a:srgbClr val="5F7797"/>
                </a:solidFill>
              </a:rPr>
              <a:t>和接入</a:t>
            </a:r>
            <a:r>
              <a:rPr lang="en-US" altLang="zh-CN" sz="2000" dirty="0">
                <a:solidFill>
                  <a:srgbClr val="5F7797"/>
                </a:solidFill>
              </a:rPr>
              <a:t>(</a:t>
            </a:r>
            <a:r>
              <a:rPr lang="zh-CN" altLang="en-US" sz="2000" dirty="0">
                <a:solidFill>
                  <a:srgbClr val="5F7797"/>
                </a:solidFill>
              </a:rPr>
              <a:t>接入物联网的方式</a:t>
            </a:r>
            <a:r>
              <a:rPr lang="en-US" altLang="zh-CN" sz="2000" dirty="0">
                <a:solidFill>
                  <a:srgbClr val="5F7797"/>
                </a:solidFill>
              </a:rPr>
              <a:t>)</a:t>
            </a:r>
            <a:r>
              <a:rPr lang="zh-CN" altLang="en-US" sz="2000" dirty="0">
                <a:solidFill>
                  <a:srgbClr val="5F7797"/>
                </a:solidFill>
              </a:rPr>
              <a:t>组成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接入方式可以是有线连接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也可以是无限网络接入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07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感知安全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altLang="en-US" sz="2000" dirty="0">
                <a:solidFill>
                  <a:srgbClr val="5F7797"/>
                </a:solidFill>
              </a:rPr>
              <a:t>感知安全</a:t>
            </a:r>
            <a:endParaRPr lang="zh-CN" altLang="en-US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终端极其容易被攻击利用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因此需要在终端就做好防护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F7797"/>
                </a:solidFill>
              </a:rPr>
              <a:t>根据具体的不同功能的终端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需要做的防护也不同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智能水表、电表等终端需具备硬件安全保护、固件安全升级、加密通信、敏感数据存储等基本安全能力,智能门锁、智能车等终端还需通过安全启动能力部署、可信环境构建等机制实现更高层次的安全能力。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08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chenying0907 423"/>
          <p:cNvGrpSpPr/>
          <p:nvPr/>
        </p:nvGrpSpPr>
        <p:grpSpPr>
          <a:xfrm>
            <a:off x="4870451" y="534413"/>
            <a:ext cx="2451100" cy="668912"/>
            <a:chOff x="4870451" y="534413"/>
            <a:chExt cx="2451100" cy="668912"/>
          </a:xfrm>
        </p:grpSpPr>
        <p:sp>
          <p:nvSpPr>
            <p:cNvPr id="425" name="Freeform 544"/>
            <p:cNvSpPr>
              <a:spLocks noEditPoints="1"/>
            </p:cNvSpPr>
            <p:nvPr/>
          </p:nvSpPr>
          <p:spPr bwMode="auto">
            <a:xfrm>
              <a:off x="4870451" y="1119188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rgbClr val="5F77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5242561" y="534413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000" b="1" dirty="0">
                  <a:solidFill>
                    <a:srgbClr val="5F7797"/>
                  </a:solidFill>
                </a:rPr>
                <a:t>网络安全</a:t>
              </a:r>
              <a:endParaRPr lang="zh-CN" altLang="en-US" sz="3000" b="1" dirty="0">
                <a:solidFill>
                  <a:srgbClr val="5F7797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2667635" y="2074545"/>
            <a:ext cx="7146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F7797"/>
                </a:solidFill>
              </a:rPr>
              <a:t>- </a:t>
            </a:r>
            <a:r>
              <a:rPr lang="zh-CN" sz="2000" dirty="0">
                <a:solidFill>
                  <a:srgbClr val="5F7797"/>
                </a:solidFill>
              </a:rPr>
              <a:t>物联网面临的网络层安全和其他移动通信网络面临的安全问题一致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r>
              <a:rPr lang="zh-CN" altLang="en-US" sz="2000" dirty="0">
                <a:solidFill>
                  <a:srgbClr val="5F7797"/>
                </a:solidFill>
              </a:rPr>
              <a:t>但是物联网有些场景数据敏感度高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多个设备间可能存在资源不隔离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传输安全能力不足</a:t>
            </a:r>
            <a:r>
              <a:rPr lang="en-US" altLang="zh-CN" sz="2000" dirty="0">
                <a:solidFill>
                  <a:srgbClr val="5F7797"/>
                </a:solidFill>
              </a:rPr>
              <a:t>,</a:t>
            </a:r>
            <a:r>
              <a:rPr lang="zh-CN" altLang="en-US" sz="2000" dirty="0">
                <a:solidFill>
                  <a:srgbClr val="5F7797"/>
                </a:solidFill>
              </a:rPr>
              <a:t>网络稳定性不足等问题</a:t>
            </a:r>
            <a:r>
              <a:rPr lang="en-US" altLang="zh-CN" sz="2000" dirty="0">
                <a:solidFill>
                  <a:srgbClr val="5F7797"/>
                </a:solidFill>
              </a:rPr>
              <a:t>.</a:t>
            </a:r>
            <a:endParaRPr lang="en-US" altLang="zh-CN" sz="2000" dirty="0">
              <a:solidFill>
                <a:srgbClr val="5F7797"/>
              </a:solidFill>
            </a:endParaRPr>
          </a:p>
        </p:txBody>
      </p:sp>
      <p:sp>
        <p:nvSpPr>
          <p:cNvPr id="429" name="Freeform 43"/>
          <p:cNvSpPr>
            <a:spLocks noEditPoints="1"/>
          </p:cNvSpPr>
          <p:nvPr/>
        </p:nvSpPr>
        <p:spPr bwMode="auto">
          <a:xfrm>
            <a:off x="11150611" y="6070846"/>
            <a:ext cx="817271" cy="692679"/>
          </a:xfrm>
          <a:custGeom>
            <a:avLst/>
            <a:gdLst>
              <a:gd name="T0" fmla="*/ 109 w 969"/>
              <a:gd name="T1" fmla="*/ 153 h 820"/>
              <a:gd name="T2" fmla="*/ 925 w 969"/>
              <a:gd name="T3" fmla="*/ 436 h 820"/>
              <a:gd name="T4" fmla="*/ 932 w 969"/>
              <a:gd name="T5" fmla="*/ 280 h 820"/>
              <a:gd name="T6" fmla="*/ 463 w 969"/>
              <a:gd name="T7" fmla="*/ 800 h 820"/>
              <a:gd name="T8" fmla="*/ 83 w 969"/>
              <a:gd name="T9" fmla="*/ 538 h 820"/>
              <a:gd name="T10" fmla="*/ 113 w 969"/>
              <a:gd name="T11" fmla="*/ 584 h 820"/>
              <a:gd name="T12" fmla="*/ 421 w 969"/>
              <a:gd name="T13" fmla="*/ 789 h 820"/>
              <a:gd name="T14" fmla="*/ 517 w 969"/>
              <a:gd name="T15" fmla="*/ 789 h 820"/>
              <a:gd name="T16" fmla="*/ 366 w 969"/>
              <a:gd name="T17" fmla="*/ 764 h 820"/>
              <a:gd name="T18" fmla="*/ 390 w 969"/>
              <a:gd name="T19" fmla="*/ 754 h 820"/>
              <a:gd name="T20" fmla="*/ 475 w 969"/>
              <a:gd name="T21" fmla="*/ 746 h 820"/>
              <a:gd name="T22" fmla="*/ 686 w 969"/>
              <a:gd name="T23" fmla="*/ 750 h 820"/>
              <a:gd name="T24" fmla="*/ 795 w 969"/>
              <a:gd name="T25" fmla="*/ 476 h 820"/>
              <a:gd name="T26" fmla="*/ 123 w 969"/>
              <a:gd name="T27" fmla="*/ 598 h 820"/>
              <a:gd name="T28" fmla="*/ 695 w 969"/>
              <a:gd name="T29" fmla="*/ 750 h 820"/>
              <a:gd name="T30" fmla="*/ 191 w 969"/>
              <a:gd name="T31" fmla="*/ 670 h 820"/>
              <a:gd name="T32" fmla="*/ 384 w 969"/>
              <a:gd name="T33" fmla="*/ 751 h 820"/>
              <a:gd name="T34" fmla="*/ 617 w 969"/>
              <a:gd name="T35" fmla="*/ 619 h 820"/>
              <a:gd name="T36" fmla="*/ 300 w 969"/>
              <a:gd name="T37" fmla="*/ 701 h 820"/>
              <a:gd name="T38" fmla="*/ 236 w 969"/>
              <a:gd name="T39" fmla="*/ 678 h 820"/>
              <a:gd name="T40" fmla="*/ 197 w 969"/>
              <a:gd name="T41" fmla="*/ 672 h 820"/>
              <a:gd name="T42" fmla="*/ 871 w 969"/>
              <a:gd name="T43" fmla="*/ 553 h 820"/>
              <a:gd name="T44" fmla="*/ 268 w 969"/>
              <a:gd name="T45" fmla="*/ 168 h 820"/>
              <a:gd name="T46" fmla="*/ 790 w 969"/>
              <a:gd name="T47" fmla="*/ 705 h 820"/>
              <a:gd name="T48" fmla="*/ 920 w 969"/>
              <a:gd name="T49" fmla="*/ 522 h 820"/>
              <a:gd name="T50" fmla="*/ 120 w 969"/>
              <a:gd name="T51" fmla="*/ 284 h 820"/>
              <a:gd name="T52" fmla="*/ 126 w 969"/>
              <a:gd name="T53" fmla="*/ 306 h 820"/>
              <a:gd name="T54" fmla="*/ 917 w 969"/>
              <a:gd name="T55" fmla="*/ 522 h 820"/>
              <a:gd name="T56" fmla="*/ 154 w 969"/>
              <a:gd name="T57" fmla="*/ 627 h 820"/>
              <a:gd name="T58" fmla="*/ 223 w 969"/>
              <a:gd name="T59" fmla="*/ 618 h 820"/>
              <a:gd name="T60" fmla="*/ 116 w 969"/>
              <a:gd name="T61" fmla="*/ 584 h 820"/>
              <a:gd name="T62" fmla="*/ 104 w 969"/>
              <a:gd name="T63" fmla="*/ 565 h 820"/>
              <a:gd name="T64" fmla="*/ 88 w 969"/>
              <a:gd name="T65" fmla="*/ 345 h 820"/>
              <a:gd name="T66" fmla="*/ 66 w 969"/>
              <a:gd name="T67" fmla="*/ 498 h 820"/>
              <a:gd name="T68" fmla="*/ 124 w 969"/>
              <a:gd name="T69" fmla="*/ 198 h 820"/>
              <a:gd name="T70" fmla="*/ 124 w 969"/>
              <a:gd name="T71" fmla="*/ 198 h 820"/>
              <a:gd name="T72" fmla="*/ 764 w 969"/>
              <a:gd name="T73" fmla="*/ 220 h 820"/>
              <a:gd name="T74" fmla="*/ 882 w 969"/>
              <a:gd name="T75" fmla="*/ 466 h 820"/>
              <a:gd name="T76" fmla="*/ 118 w 969"/>
              <a:gd name="T77" fmla="*/ 282 h 820"/>
              <a:gd name="T78" fmla="*/ 510 w 969"/>
              <a:gd name="T79" fmla="*/ 141 h 820"/>
              <a:gd name="T80" fmla="*/ 173 w 969"/>
              <a:gd name="T81" fmla="*/ 162 h 820"/>
              <a:gd name="T82" fmla="*/ 799 w 969"/>
              <a:gd name="T83" fmla="*/ 241 h 820"/>
              <a:gd name="T84" fmla="*/ 841 w 969"/>
              <a:gd name="T85" fmla="*/ 261 h 820"/>
              <a:gd name="T86" fmla="*/ 622 w 969"/>
              <a:gd name="T87" fmla="*/ 59 h 820"/>
              <a:gd name="T88" fmla="*/ 137 w 969"/>
              <a:gd name="T89" fmla="*/ 252 h 820"/>
              <a:gd name="T90" fmla="*/ 140 w 969"/>
              <a:gd name="T91" fmla="*/ 242 h 820"/>
              <a:gd name="T92" fmla="*/ 293 w 969"/>
              <a:gd name="T93" fmla="*/ 139 h 820"/>
              <a:gd name="T94" fmla="*/ 293 w 969"/>
              <a:gd name="T95" fmla="*/ 139 h 820"/>
              <a:gd name="T96" fmla="*/ 764 w 969"/>
              <a:gd name="T97" fmla="*/ 216 h 820"/>
              <a:gd name="T98" fmla="*/ 656 w 969"/>
              <a:gd name="T99" fmla="*/ 127 h 820"/>
              <a:gd name="T100" fmla="*/ 614 w 969"/>
              <a:gd name="T101" fmla="*/ 96 h 820"/>
              <a:gd name="T102" fmla="*/ 214 w 969"/>
              <a:gd name="T103" fmla="*/ 116 h 820"/>
              <a:gd name="T104" fmla="*/ 673 w 969"/>
              <a:gd name="T105" fmla="*/ 156 h 820"/>
              <a:gd name="T106" fmla="*/ 270 w 969"/>
              <a:gd name="T107" fmla="*/ 163 h 820"/>
              <a:gd name="T108" fmla="*/ 478 w 969"/>
              <a:gd name="T109" fmla="*/ 136 h 820"/>
              <a:gd name="T110" fmla="*/ 611 w 969"/>
              <a:gd name="T111" fmla="*/ 127 h 820"/>
              <a:gd name="T112" fmla="*/ 357 w 969"/>
              <a:gd name="T113" fmla="*/ 101 h 820"/>
              <a:gd name="T114" fmla="*/ 260 w 969"/>
              <a:gd name="T115" fmla="*/ 85 h 820"/>
              <a:gd name="T116" fmla="*/ 345 w 969"/>
              <a:gd name="T117" fmla="*/ 106 h 820"/>
              <a:gd name="T118" fmla="*/ 357 w 969"/>
              <a:gd name="T119" fmla="*/ 104 h 820"/>
              <a:gd name="T120" fmla="*/ 440 w 969"/>
              <a:gd name="T121" fmla="*/ 72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9" h="820">
                <a:moveTo>
                  <a:pt x="532" y="809"/>
                </a:moveTo>
                <a:cubicBezTo>
                  <a:pt x="505" y="809"/>
                  <a:pt x="479" y="806"/>
                  <a:pt x="453" y="800"/>
                </a:cubicBezTo>
                <a:cubicBezTo>
                  <a:pt x="374" y="805"/>
                  <a:pt x="296" y="788"/>
                  <a:pt x="233" y="750"/>
                </a:cubicBezTo>
                <a:cubicBezTo>
                  <a:pt x="153" y="701"/>
                  <a:pt x="99" y="622"/>
                  <a:pt x="78" y="529"/>
                </a:cubicBezTo>
                <a:cubicBezTo>
                  <a:pt x="73" y="519"/>
                  <a:pt x="68" y="509"/>
                  <a:pt x="63" y="499"/>
                </a:cubicBezTo>
                <a:cubicBezTo>
                  <a:pt x="17" y="395"/>
                  <a:pt x="0" y="241"/>
                  <a:pt x="109" y="153"/>
                </a:cubicBezTo>
                <a:cubicBezTo>
                  <a:pt x="138" y="129"/>
                  <a:pt x="172" y="111"/>
                  <a:pt x="210" y="97"/>
                </a:cubicBezTo>
                <a:cubicBezTo>
                  <a:pt x="211" y="97"/>
                  <a:pt x="211" y="97"/>
                  <a:pt x="211" y="96"/>
                </a:cubicBezTo>
                <a:cubicBezTo>
                  <a:pt x="260" y="59"/>
                  <a:pt x="321" y="34"/>
                  <a:pt x="387" y="24"/>
                </a:cubicBezTo>
                <a:cubicBezTo>
                  <a:pt x="552" y="0"/>
                  <a:pt x="717" y="66"/>
                  <a:pt x="806" y="194"/>
                </a:cubicBezTo>
                <a:cubicBezTo>
                  <a:pt x="823" y="217"/>
                  <a:pt x="837" y="243"/>
                  <a:pt x="848" y="270"/>
                </a:cubicBezTo>
                <a:cubicBezTo>
                  <a:pt x="887" y="317"/>
                  <a:pt x="915" y="372"/>
                  <a:pt x="925" y="436"/>
                </a:cubicBezTo>
                <a:cubicBezTo>
                  <a:pt x="935" y="501"/>
                  <a:pt x="921" y="563"/>
                  <a:pt x="885" y="618"/>
                </a:cubicBezTo>
                <a:cubicBezTo>
                  <a:pt x="909" y="588"/>
                  <a:pt x="928" y="553"/>
                  <a:pt x="941" y="515"/>
                </a:cubicBezTo>
                <a:cubicBezTo>
                  <a:pt x="967" y="439"/>
                  <a:pt x="963" y="356"/>
                  <a:pt x="930" y="281"/>
                </a:cubicBezTo>
                <a:cubicBezTo>
                  <a:pt x="895" y="202"/>
                  <a:pt x="833" y="163"/>
                  <a:pt x="766" y="123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834" y="161"/>
                  <a:pt x="897" y="200"/>
                  <a:pt x="932" y="280"/>
                </a:cubicBezTo>
                <a:cubicBezTo>
                  <a:pt x="965" y="356"/>
                  <a:pt x="969" y="439"/>
                  <a:pt x="944" y="515"/>
                </a:cubicBezTo>
                <a:cubicBezTo>
                  <a:pt x="926" y="568"/>
                  <a:pt x="896" y="615"/>
                  <a:pt x="855" y="656"/>
                </a:cubicBezTo>
                <a:cubicBezTo>
                  <a:pt x="832" y="681"/>
                  <a:pt x="803" y="703"/>
                  <a:pt x="771" y="722"/>
                </a:cubicBezTo>
                <a:cubicBezTo>
                  <a:pt x="729" y="759"/>
                  <a:pt x="676" y="785"/>
                  <a:pt x="618" y="799"/>
                </a:cubicBezTo>
                <a:cubicBezTo>
                  <a:pt x="590" y="806"/>
                  <a:pt x="561" y="809"/>
                  <a:pt x="532" y="809"/>
                </a:cubicBezTo>
                <a:close/>
                <a:moveTo>
                  <a:pt x="463" y="800"/>
                </a:moveTo>
                <a:cubicBezTo>
                  <a:pt x="565" y="820"/>
                  <a:pt x="676" y="794"/>
                  <a:pt x="757" y="731"/>
                </a:cubicBezTo>
                <a:cubicBezTo>
                  <a:pt x="734" y="744"/>
                  <a:pt x="708" y="755"/>
                  <a:pt x="682" y="765"/>
                </a:cubicBezTo>
                <a:cubicBezTo>
                  <a:pt x="624" y="785"/>
                  <a:pt x="565" y="794"/>
                  <a:pt x="507" y="794"/>
                </a:cubicBezTo>
                <a:cubicBezTo>
                  <a:pt x="507" y="794"/>
                  <a:pt x="506" y="794"/>
                  <a:pt x="506" y="794"/>
                </a:cubicBezTo>
                <a:cubicBezTo>
                  <a:pt x="492" y="797"/>
                  <a:pt x="477" y="799"/>
                  <a:pt x="463" y="800"/>
                </a:cubicBezTo>
                <a:close/>
                <a:moveTo>
                  <a:pt x="83" y="538"/>
                </a:moveTo>
                <a:cubicBezTo>
                  <a:pt x="105" y="626"/>
                  <a:pt x="158" y="701"/>
                  <a:pt x="234" y="747"/>
                </a:cubicBezTo>
                <a:cubicBezTo>
                  <a:pt x="294" y="784"/>
                  <a:pt x="369" y="801"/>
                  <a:pt x="444" y="798"/>
                </a:cubicBezTo>
                <a:cubicBezTo>
                  <a:pt x="432" y="795"/>
                  <a:pt x="420" y="791"/>
                  <a:pt x="408" y="787"/>
                </a:cubicBezTo>
                <a:cubicBezTo>
                  <a:pt x="382" y="782"/>
                  <a:pt x="357" y="776"/>
                  <a:pt x="333" y="768"/>
                </a:cubicBezTo>
                <a:cubicBezTo>
                  <a:pt x="251" y="741"/>
                  <a:pt x="183" y="692"/>
                  <a:pt x="139" y="629"/>
                </a:cubicBezTo>
                <a:cubicBezTo>
                  <a:pt x="129" y="615"/>
                  <a:pt x="120" y="600"/>
                  <a:pt x="113" y="584"/>
                </a:cubicBezTo>
                <a:cubicBezTo>
                  <a:pt x="102" y="569"/>
                  <a:pt x="92" y="554"/>
                  <a:pt x="83" y="538"/>
                </a:cubicBezTo>
                <a:close/>
                <a:moveTo>
                  <a:pt x="421" y="789"/>
                </a:moveTo>
                <a:cubicBezTo>
                  <a:pt x="432" y="792"/>
                  <a:pt x="443" y="795"/>
                  <a:pt x="453" y="798"/>
                </a:cubicBezTo>
                <a:cubicBezTo>
                  <a:pt x="466" y="797"/>
                  <a:pt x="478" y="796"/>
                  <a:pt x="490" y="794"/>
                </a:cubicBezTo>
                <a:cubicBezTo>
                  <a:pt x="480" y="794"/>
                  <a:pt x="471" y="793"/>
                  <a:pt x="461" y="792"/>
                </a:cubicBezTo>
                <a:cubicBezTo>
                  <a:pt x="448" y="792"/>
                  <a:pt x="434" y="790"/>
                  <a:pt x="421" y="789"/>
                </a:cubicBezTo>
                <a:close/>
                <a:moveTo>
                  <a:pt x="561" y="787"/>
                </a:moveTo>
                <a:cubicBezTo>
                  <a:pt x="550" y="789"/>
                  <a:pt x="540" y="790"/>
                  <a:pt x="529" y="791"/>
                </a:cubicBezTo>
                <a:cubicBezTo>
                  <a:pt x="562" y="790"/>
                  <a:pt x="595" y="785"/>
                  <a:pt x="628" y="777"/>
                </a:cubicBezTo>
                <a:cubicBezTo>
                  <a:pt x="606" y="782"/>
                  <a:pt x="583" y="786"/>
                  <a:pt x="561" y="787"/>
                </a:cubicBezTo>
                <a:close/>
                <a:moveTo>
                  <a:pt x="465" y="790"/>
                </a:moveTo>
                <a:cubicBezTo>
                  <a:pt x="483" y="791"/>
                  <a:pt x="500" y="791"/>
                  <a:pt x="517" y="789"/>
                </a:cubicBezTo>
                <a:cubicBezTo>
                  <a:pt x="518" y="789"/>
                  <a:pt x="518" y="789"/>
                  <a:pt x="518" y="789"/>
                </a:cubicBezTo>
                <a:cubicBezTo>
                  <a:pt x="488" y="790"/>
                  <a:pt x="458" y="787"/>
                  <a:pt x="428" y="782"/>
                </a:cubicBezTo>
                <a:cubicBezTo>
                  <a:pt x="411" y="779"/>
                  <a:pt x="394" y="775"/>
                  <a:pt x="378" y="770"/>
                </a:cubicBezTo>
                <a:cubicBezTo>
                  <a:pt x="385" y="774"/>
                  <a:pt x="392" y="777"/>
                  <a:pt x="399" y="780"/>
                </a:cubicBezTo>
                <a:cubicBezTo>
                  <a:pt x="421" y="785"/>
                  <a:pt x="443" y="788"/>
                  <a:pt x="465" y="790"/>
                </a:cubicBezTo>
                <a:close/>
                <a:moveTo>
                  <a:pt x="366" y="764"/>
                </a:moveTo>
                <a:cubicBezTo>
                  <a:pt x="387" y="770"/>
                  <a:pt x="407" y="776"/>
                  <a:pt x="429" y="779"/>
                </a:cubicBezTo>
                <a:cubicBezTo>
                  <a:pt x="449" y="783"/>
                  <a:pt x="471" y="785"/>
                  <a:pt x="494" y="786"/>
                </a:cubicBezTo>
                <a:cubicBezTo>
                  <a:pt x="455" y="782"/>
                  <a:pt x="418" y="770"/>
                  <a:pt x="384" y="754"/>
                </a:cubicBezTo>
                <a:cubicBezTo>
                  <a:pt x="369" y="753"/>
                  <a:pt x="356" y="752"/>
                  <a:pt x="342" y="749"/>
                </a:cubicBezTo>
                <a:cubicBezTo>
                  <a:pt x="350" y="755"/>
                  <a:pt x="358" y="760"/>
                  <a:pt x="366" y="764"/>
                </a:cubicBezTo>
                <a:close/>
                <a:moveTo>
                  <a:pt x="390" y="754"/>
                </a:moveTo>
                <a:cubicBezTo>
                  <a:pt x="434" y="774"/>
                  <a:pt x="482" y="786"/>
                  <a:pt x="532" y="786"/>
                </a:cubicBezTo>
                <a:cubicBezTo>
                  <a:pt x="533" y="786"/>
                  <a:pt x="534" y="786"/>
                  <a:pt x="535" y="785"/>
                </a:cubicBezTo>
                <a:cubicBezTo>
                  <a:pt x="583" y="774"/>
                  <a:pt x="628" y="754"/>
                  <a:pt x="669" y="727"/>
                </a:cubicBezTo>
                <a:cubicBezTo>
                  <a:pt x="758" y="667"/>
                  <a:pt x="801" y="581"/>
                  <a:pt x="792" y="481"/>
                </a:cubicBezTo>
                <a:cubicBezTo>
                  <a:pt x="771" y="534"/>
                  <a:pt x="736" y="585"/>
                  <a:pt x="691" y="628"/>
                </a:cubicBezTo>
                <a:cubicBezTo>
                  <a:pt x="630" y="687"/>
                  <a:pt x="553" y="729"/>
                  <a:pt x="475" y="746"/>
                </a:cubicBezTo>
                <a:cubicBezTo>
                  <a:pt x="446" y="752"/>
                  <a:pt x="418" y="755"/>
                  <a:pt x="390" y="754"/>
                </a:cubicBezTo>
                <a:close/>
                <a:moveTo>
                  <a:pt x="795" y="476"/>
                </a:moveTo>
                <a:cubicBezTo>
                  <a:pt x="806" y="579"/>
                  <a:pt x="762" y="668"/>
                  <a:pt x="670" y="729"/>
                </a:cubicBezTo>
                <a:cubicBezTo>
                  <a:pt x="634" y="754"/>
                  <a:pt x="593" y="772"/>
                  <a:pt x="550" y="784"/>
                </a:cubicBezTo>
                <a:cubicBezTo>
                  <a:pt x="564" y="783"/>
                  <a:pt x="577" y="781"/>
                  <a:pt x="591" y="779"/>
                </a:cubicBezTo>
                <a:cubicBezTo>
                  <a:pt x="622" y="772"/>
                  <a:pt x="654" y="763"/>
                  <a:pt x="686" y="750"/>
                </a:cubicBezTo>
                <a:cubicBezTo>
                  <a:pt x="745" y="725"/>
                  <a:pt x="799" y="684"/>
                  <a:pt x="836" y="625"/>
                </a:cubicBezTo>
                <a:cubicBezTo>
                  <a:pt x="859" y="588"/>
                  <a:pt x="873" y="546"/>
                  <a:pt x="879" y="502"/>
                </a:cubicBezTo>
                <a:cubicBezTo>
                  <a:pt x="885" y="424"/>
                  <a:pt x="864" y="343"/>
                  <a:pt x="815" y="276"/>
                </a:cubicBezTo>
                <a:cubicBezTo>
                  <a:pt x="812" y="273"/>
                  <a:pt x="809" y="269"/>
                  <a:pt x="807" y="266"/>
                </a:cubicBezTo>
                <a:cubicBezTo>
                  <a:pt x="820" y="313"/>
                  <a:pt x="821" y="364"/>
                  <a:pt x="812" y="415"/>
                </a:cubicBezTo>
                <a:cubicBezTo>
                  <a:pt x="808" y="435"/>
                  <a:pt x="802" y="456"/>
                  <a:pt x="795" y="476"/>
                </a:cubicBezTo>
                <a:close/>
                <a:moveTo>
                  <a:pt x="123" y="598"/>
                </a:moveTo>
                <a:cubicBezTo>
                  <a:pt x="129" y="608"/>
                  <a:pt x="135" y="618"/>
                  <a:pt x="141" y="627"/>
                </a:cubicBezTo>
                <a:cubicBezTo>
                  <a:pt x="195" y="704"/>
                  <a:pt x="285" y="758"/>
                  <a:pt x="385" y="780"/>
                </a:cubicBezTo>
                <a:cubicBezTo>
                  <a:pt x="319" y="763"/>
                  <a:pt x="258" y="733"/>
                  <a:pt x="209" y="690"/>
                </a:cubicBezTo>
                <a:cubicBezTo>
                  <a:pt x="186" y="671"/>
                  <a:pt x="166" y="650"/>
                  <a:pt x="147" y="627"/>
                </a:cubicBezTo>
                <a:cubicBezTo>
                  <a:pt x="139" y="618"/>
                  <a:pt x="131" y="608"/>
                  <a:pt x="123" y="598"/>
                </a:cubicBezTo>
                <a:close/>
                <a:moveTo>
                  <a:pt x="695" y="750"/>
                </a:moveTo>
                <a:cubicBezTo>
                  <a:pt x="683" y="755"/>
                  <a:pt x="670" y="760"/>
                  <a:pt x="657" y="765"/>
                </a:cubicBezTo>
                <a:cubicBezTo>
                  <a:pt x="643" y="770"/>
                  <a:pt x="629" y="774"/>
                  <a:pt x="614" y="777"/>
                </a:cubicBezTo>
                <a:cubicBezTo>
                  <a:pt x="671" y="766"/>
                  <a:pt x="728" y="744"/>
                  <a:pt x="779" y="712"/>
                </a:cubicBezTo>
                <a:cubicBezTo>
                  <a:pt x="784" y="708"/>
                  <a:pt x="789" y="703"/>
                  <a:pt x="794" y="697"/>
                </a:cubicBezTo>
                <a:cubicBezTo>
                  <a:pt x="763" y="718"/>
                  <a:pt x="729" y="736"/>
                  <a:pt x="695" y="750"/>
                </a:cubicBezTo>
                <a:close/>
                <a:moveTo>
                  <a:pt x="184" y="664"/>
                </a:moveTo>
                <a:cubicBezTo>
                  <a:pt x="193" y="673"/>
                  <a:pt x="201" y="681"/>
                  <a:pt x="210" y="688"/>
                </a:cubicBezTo>
                <a:cubicBezTo>
                  <a:pt x="259" y="731"/>
                  <a:pt x="320" y="760"/>
                  <a:pt x="385" y="777"/>
                </a:cubicBezTo>
                <a:cubicBezTo>
                  <a:pt x="378" y="774"/>
                  <a:pt x="372" y="770"/>
                  <a:pt x="365" y="766"/>
                </a:cubicBezTo>
                <a:cubicBezTo>
                  <a:pt x="335" y="757"/>
                  <a:pt x="305" y="744"/>
                  <a:pt x="278" y="730"/>
                </a:cubicBezTo>
                <a:cubicBezTo>
                  <a:pt x="246" y="716"/>
                  <a:pt x="217" y="696"/>
                  <a:pt x="191" y="670"/>
                </a:cubicBezTo>
                <a:cubicBezTo>
                  <a:pt x="189" y="668"/>
                  <a:pt x="186" y="666"/>
                  <a:pt x="184" y="664"/>
                </a:cubicBezTo>
                <a:close/>
                <a:moveTo>
                  <a:pt x="301" y="739"/>
                </a:moveTo>
                <a:cubicBezTo>
                  <a:pt x="318" y="747"/>
                  <a:pt x="336" y="754"/>
                  <a:pt x="355" y="760"/>
                </a:cubicBezTo>
                <a:cubicBezTo>
                  <a:pt x="348" y="757"/>
                  <a:pt x="342" y="752"/>
                  <a:pt x="336" y="748"/>
                </a:cubicBezTo>
                <a:cubicBezTo>
                  <a:pt x="324" y="746"/>
                  <a:pt x="312" y="742"/>
                  <a:pt x="301" y="739"/>
                </a:cubicBezTo>
                <a:close/>
                <a:moveTo>
                  <a:pt x="384" y="751"/>
                </a:moveTo>
                <a:cubicBezTo>
                  <a:pt x="413" y="753"/>
                  <a:pt x="444" y="750"/>
                  <a:pt x="475" y="743"/>
                </a:cubicBezTo>
                <a:cubicBezTo>
                  <a:pt x="618" y="712"/>
                  <a:pt x="742" y="604"/>
                  <a:pt x="792" y="475"/>
                </a:cubicBezTo>
                <a:cubicBezTo>
                  <a:pt x="791" y="467"/>
                  <a:pt x="789" y="458"/>
                  <a:pt x="788" y="448"/>
                </a:cubicBezTo>
                <a:cubicBezTo>
                  <a:pt x="780" y="411"/>
                  <a:pt x="766" y="374"/>
                  <a:pt x="747" y="340"/>
                </a:cubicBezTo>
                <a:cubicBezTo>
                  <a:pt x="748" y="369"/>
                  <a:pt x="746" y="397"/>
                  <a:pt x="741" y="424"/>
                </a:cubicBezTo>
                <a:cubicBezTo>
                  <a:pt x="727" y="497"/>
                  <a:pt x="683" y="566"/>
                  <a:pt x="617" y="619"/>
                </a:cubicBezTo>
                <a:cubicBezTo>
                  <a:pt x="554" y="669"/>
                  <a:pt x="477" y="700"/>
                  <a:pt x="401" y="707"/>
                </a:cubicBezTo>
                <a:cubicBezTo>
                  <a:pt x="368" y="711"/>
                  <a:pt x="336" y="709"/>
                  <a:pt x="306" y="703"/>
                </a:cubicBezTo>
                <a:cubicBezTo>
                  <a:pt x="330" y="722"/>
                  <a:pt x="356" y="738"/>
                  <a:pt x="384" y="751"/>
                </a:cubicBezTo>
                <a:close/>
                <a:moveTo>
                  <a:pt x="337" y="746"/>
                </a:moveTo>
                <a:cubicBezTo>
                  <a:pt x="350" y="748"/>
                  <a:pt x="363" y="750"/>
                  <a:pt x="377" y="751"/>
                </a:cubicBezTo>
                <a:cubicBezTo>
                  <a:pt x="350" y="737"/>
                  <a:pt x="324" y="721"/>
                  <a:pt x="300" y="701"/>
                </a:cubicBezTo>
                <a:cubicBezTo>
                  <a:pt x="293" y="700"/>
                  <a:pt x="287" y="698"/>
                  <a:pt x="281" y="696"/>
                </a:cubicBezTo>
                <a:cubicBezTo>
                  <a:pt x="298" y="715"/>
                  <a:pt x="316" y="731"/>
                  <a:pt x="337" y="746"/>
                </a:cubicBezTo>
                <a:close/>
                <a:moveTo>
                  <a:pt x="274" y="725"/>
                </a:moveTo>
                <a:cubicBezTo>
                  <a:pt x="292" y="733"/>
                  <a:pt x="311" y="740"/>
                  <a:pt x="330" y="744"/>
                </a:cubicBezTo>
                <a:cubicBezTo>
                  <a:pt x="311" y="730"/>
                  <a:pt x="292" y="713"/>
                  <a:pt x="276" y="695"/>
                </a:cubicBezTo>
                <a:cubicBezTo>
                  <a:pt x="262" y="690"/>
                  <a:pt x="249" y="684"/>
                  <a:pt x="236" y="678"/>
                </a:cubicBezTo>
                <a:cubicBezTo>
                  <a:pt x="183" y="649"/>
                  <a:pt x="144" y="604"/>
                  <a:pt x="119" y="542"/>
                </a:cubicBezTo>
                <a:cubicBezTo>
                  <a:pt x="98" y="489"/>
                  <a:pt x="90" y="429"/>
                  <a:pt x="95" y="372"/>
                </a:cubicBezTo>
                <a:cubicBezTo>
                  <a:pt x="98" y="345"/>
                  <a:pt x="104" y="320"/>
                  <a:pt x="113" y="296"/>
                </a:cubicBezTo>
                <a:cubicBezTo>
                  <a:pt x="103" y="312"/>
                  <a:pt x="96" y="329"/>
                  <a:pt x="91" y="346"/>
                </a:cubicBezTo>
                <a:cubicBezTo>
                  <a:pt x="84" y="439"/>
                  <a:pt x="101" y="546"/>
                  <a:pt x="157" y="625"/>
                </a:cubicBezTo>
                <a:cubicBezTo>
                  <a:pt x="169" y="643"/>
                  <a:pt x="182" y="658"/>
                  <a:pt x="197" y="672"/>
                </a:cubicBezTo>
                <a:cubicBezTo>
                  <a:pt x="221" y="692"/>
                  <a:pt x="247" y="710"/>
                  <a:pt x="274" y="725"/>
                </a:cubicBezTo>
                <a:close/>
                <a:moveTo>
                  <a:pt x="871" y="553"/>
                </a:moveTo>
                <a:cubicBezTo>
                  <a:pt x="863" y="579"/>
                  <a:pt x="852" y="604"/>
                  <a:pt x="838" y="627"/>
                </a:cubicBezTo>
                <a:cubicBezTo>
                  <a:pt x="811" y="669"/>
                  <a:pt x="774" y="705"/>
                  <a:pt x="729" y="732"/>
                </a:cubicBezTo>
                <a:cubicBezTo>
                  <a:pt x="754" y="719"/>
                  <a:pt x="779" y="705"/>
                  <a:pt x="802" y="688"/>
                </a:cubicBezTo>
                <a:cubicBezTo>
                  <a:pt x="836" y="649"/>
                  <a:pt x="860" y="602"/>
                  <a:pt x="871" y="553"/>
                </a:cubicBezTo>
                <a:close/>
                <a:moveTo>
                  <a:pt x="302" y="699"/>
                </a:moveTo>
                <a:cubicBezTo>
                  <a:pt x="332" y="706"/>
                  <a:pt x="365" y="708"/>
                  <a:pt x="400" y="705"/>
                </a:cubicBezTo>
                <a:cubicBezTo>
                  <a:pt x="540" y="692"/>
                  <a:pt x="706" y="589"/>
                  <a:pt x="738" y="424"/>
                </a:cubicBezTo>
                <a:cubicBezTo>
                  <a:pt x="744" y="395"/>
                  <a:pt x="746" y="365"/>
                  <a:pt x="744" y="335"/>
                </a:cubicBezTo>
                <a:cubicBezTo>
                  <a:pt x="690" y="242"/>
                  <a:pt x="598" y="167"/>
                  <a:pt x="497" y="140"/>
                </a:cubicBezTo>
                <a:cubicBezTo>
                  <a:pt x="419" y="135"/>
                  <a:pt x="338" y="143"/>
                  <a:pt x="268" y="168"/>
                </a:cubicBezTo>
                <a:cubicBezTo>
                  <a:pt x="195" y="250"/>
                  <a:pt x="163" y="367"/>
                  <a:pt x="183" y="489"/>
                </a:cubicBezTo>
                <a:cubicBezTo>
                  <a:pt x="191" y="540"/>
                  <a:pt x="208" y="588"/>
                  <a:pt x="232" y="630"/>
                </a:cubicBezTo>
                <a:cubicBezTo>
                  <a:pt x="253" y="655"/>
                  <a:pt x="276" y="679"/>
                  <a:pt x="302" y="699"/>
                </a:cubicBezTo>
                <a:close/>
                <a:moveTo>
                  <a:pt x="804" y="690"/>
                </a:moveTo>
                <a:cubicBezTo>
                  <a:pt x="804" y="691"/>
                  <a:pt x="804" y="691"/>
                  <a:pt x="803" y="691"/>
                </a:cubicBezTo>
                <a:cubicBezTo>
                  <a:pt x="799" y="696"/>
                  <a:pt x="795" y="700"/>
                  <a:pt x="790" y="705"/>
                </a:cubicBezTo>
                <a:cubicBezTo>
                  <a:pt x="816" y="688"/>
                  <a:pt x="839" y="668"/>
                  <a:pt x="860" y="646"/>
                </a:cubicBezTo>
                <a:cubicBezTo>
                  <a:pt x="908" y="592"/>
                  <a:pt x="936" y="522"/>
                  <a:pt x="922" y="437"/>
                </a:cubicBezTo>
                <a:cubicBezTo>
                  <a:pt x="913" y="377"/>
                  <a:pt x="887" y="324"/>
                  <a:pt x="852" y="279"/>
                </a:cubicBezTo>
                <a:cubicBezTo>
                  <a:pt x="855" y="287"/>
                  <a:pt x="859" y="296"/>
                  <a:pt x="861" y="304"/>
                </a:cubicBezTo>
                <a:cubicBezTo>
                  <a:pt x="868" y="313"/>
                  <a:pt x="874" y="322"/>
                  <a:pt x="880" y="331"/>
                </a:cubicBezTo>
                <a:cubicBezTo>
                  <a:pt x="918" y="391"/>
                  <a:pt x="932" y="457"/>
                  <a:pt x="920" y="522"/>
                </a:cubicBezTo>
                <a:cubicBezTo>
                  <a:pt x="907" y="592"/>
                  <a:pt x="862" y="648"/>
                  <a:pt x="804" y="690"/>
                </a:cubicBezTo>
                <a:close/>
                <a:moveTo>
                  <a:pt x="277" y="693"/>
                </a:moveTo>
                <a:cubicBezTo>
                  <a:pt x="283" y="695"/>
                  <a:pt x="290" y="696"/>
                  <a:pt x="296" y="698"/>
                </a:cubicBezTo>
                <a:cubicBezTo>
                  <a:pt x="276" y="682"/>
                  <a:pt x="258" y="664"/>
                  <a:pt x="241" y="645"/>
                </a:cubicBezTo>
                <a:cubicBezTo>
                  <a:pt x="252" y="662"/>
                  <a:pt x="264" y="678"/>
                  <a:pt x="277" y="693"/>
                </a:cubicBezTo>
                <a:close/>
                <a:moveTo>
                  <a:pt x="120" y="284"/>
                </a:moveTo>
                <a:cubicBezTo>
                  <a:pt x="84" y="368"/>
                  <a:pt x="92" y="467"/>
                  <a:pt x="122" y="541"/>
                </a:cubicBezTo>
                <a:cubicBezTo>
                  <a:pt x="152" y="616"/>
                  <a:pt x="204" y="667"/>
                  <a:pt x="273" y="691"/>
                </a:cubicBezTo>
                <a:cubicBezTo>
                  <a:pt x="266" y="683"/>
                  <a:pt x="259" y="675"/>
                  <a:pt x="253" y="667"/>
                </a:cubicBezTo>
                <a:cubicBezTo>
                  <a:pt x="245" y="656"/>
                  <a:pt x="238" y="645"/>
                  <a:pt x="231" y="633"/>
                </a:cubicBezTo>
                <a:cubicBezTo>
                  <a:pt x="202" y="597"/>
                  <a:pt x="178" y="557"/>
                  <a:pt x="162" y="517"/>
                </a:cubicBezTo>
                <a:cubicBezTo>
                  <a:pt x="142" y="467"/>
                  <a:pt x="119" y="389"/>
                  <a:pt x="126" y="306"/>
                </a:cubicBezTo>
                <a:cubicBezTo>
                  <a:pt x="127" y="293"/>
                  <a:pt x="128" y="282"/>
                  <a:pt x="130" y="270"/>
                </a:cubicBezTo>
                <a:cubicBezTo>
                  <a:pt x="127" y="274"/>
                  <a:pt x="125" y="277"/>
                  <a:pt x="122" y="281"/>
                </a:cubicBezTo>
                <a:cubicBezTo>
                  <a:pt x="121" y="282"/>
                  <a:pt x="121" y="283"/>
                  <a:pt x="120" y="284"/>
                </a:cubicBezTo>
                <a:close/>
                <a:moveTo>
                  <a:pt x="880" y="513"/>
                </a:moveTo>
                <a:cubicBezTo>
                  <a:pt x="874" y="575"/>
                  <a:pt x="850" y="634"/>
                  <a:pt x="811" y="681"/>
                </a:cubicBezTo>
                <a:cubicBezTo>
                  <a:pt x="865" y="640"/>
                  <a:pt x="905" y="587"/>
                  <a:pt x="917" y="522"/>
                </a:cubicBezTo>
                <a:cubicBezTo>
                  <a:pt x="932" y="440"/>
                  <a:pt x="907" y="369"/>
                  <a:pt x="864" y="312"/>
                </a:cubicBezTo>
                <a:cubicBezTo>
                  <a:pt x="874" y="342"/>
                  <a:pt x="880" y="374"/>
                  <a:pt x="884" y="407"/>
                </a:cubicBezTo>
                <a:cubicBezTo>
                  <a:pt x="887" y="444"/>
                  <a:pt x="886" y="480"/>
                  <a:pt x="880" y="513"/>
                </a:cubicBezTo>
                <a:close/>
                <a:moveTo>
                  <a:pt x="156" y="633"/>
                </a:moveTo>
                <a:cubicBezTo>
                  <a:pt x="161" y="639"/>
                  <a:pt x="167" y="645"/>
                  <a:pt x="173" y="650"/>
                </a:cubicBezTo>
                <a:cubicBezTo>
                  <a:pt x="166" y="643"/>
                  <a:pt x="160" y="635"/>
                  <a:pt x="154" y="627"/>
                </a:cubicBezTo>
                <a:cubicBezTo>
                  <a:pt x="101" y="551"/>
                  <a:pt x="83" y="448"/>
                  <a:pt x="87" y="357"/>
                </a:cubicBezTo>
                <a:cubicBezTo>
                  <a:pt x="69" y="426"/>
                  <a:pt x="79" y="500"/>
                  <a:pt x="105" y="562"/>
                </a:cubicBezTo>
                <a:cubicBezTo>
                  <a:pt x="120" y="587"/>
                  <a:pt x="137" y="611"/>
                  <a:pt x="156" y="633"/>
                </a:cubicBezTo>
                <a:close/>
                <a:moveTo>
                  <a:pt x="134" y="265"/>
                </a:moveTo>
                <a:cubicBezTo>
                  <a:pt x="119" y="339"/>
                  <a:pt x="129" y="425"/>
                  <a:pt x="165" y="516"/>
                </a:cubicBezTo>
                <a:cubicBezTo>
                  <a:pt x="179" y="551"/>
                  <a:pt x="198" y="586"/>
                  <a:pt x="223" y="618"/>
                </a:cubicBezTo>
                <a:cubicBezTo>
                  <a:pt x="202" y="579"/>
                  <a:pt x="188" y="535"/>
                  <a:pt x="180" y="489"/>
                </a:cubicBezTo>
                <a:cubicBezTo>
                  <a:pt x="169" y="423"/>
                  <a:pt x="174" y="357"/>
                  <a:pt x="193" y="296"/>
                </a:cubicBezTo>
                <a:cubicBezTo>
                  <a:pt x="208" y="249"/>
                  <a:pt x="232" y="206"/>
                  <a:pt x="263" y="170"/>
                </a:cubicBezTo>
                <a:cubicBezTo>
                  <a:pt x="249" y="175"/>
                  <a:pt x="236" y="181"/>
                  <a:pt x="223" y="187"/>
                </a:cubicBezTo>
                <a:cubicBezTo>
                  <a:pt x="190" y="207"/>
                  <a:pt x="160" y="233"/>
                  <a:pt x="134" y="265"/>
                </a:cubicBezTo>
                <a:close/>
                <a:moveTo>
                  <a:pt x="116" y="584"/>
                </a:moveTo>
                <a:cubicBezTo>
                  <a:pt x="116" y="585"/>
                  <a:pt x="117" y="586"/>
                  <a:pt x="117" y="586"/>
                </a:cubicBezTo>
                <a:cubicBezTo>
                  <a:pt x="116" y="585"/>
                  <a:pt x="116" y="584"/>
                  <a:pt x="115" y="583"/>
                </a:cubicBezTo>
                <a:cubicBezTo>
                  <a:pt x="115" y="584"/>
                  <a:pt x="115" y="584"/>
                  <a:pt x="116" y="584"/>
                </a:cubicBezTo>
                <a:close/>
                <a:moveTo>
                  <a:pt x="80" y="528"/>
                </a:moveTo>
                <a:cubicBezTo>
                  <a:pt x="88" y="543"/>
                  <a:pt x="97" y="557"/>
                  <a:pt x="106" y="571"/>
                </a:cubicBezTo>
                <a:cubicBezTo>
                  <a:pt x="105" y="569"/>
                  <a:pt x="105" y="567"/>
                  <a:pt x="104" y="565"/>
                </a:cubicBezTo>
                <a:cubicBezTo>
                  <a:pt x="96" y="552"/>
                  <a:pt x="89" y="539"/>
                  <a:pt x="83" y="526"/>
                </a:cubicBezTo>
                <a:cubicBezTo>
                  <a:pt x="81" y="522"/>
                  <a:pt x="79" y="518"/>
                  <a:pt x="78" y="514"/>
                </a:cubicBezTo>
                <a:cubicBezTo>
                  <a:pt x="78" y="518"/>
                  <a:pt x="79" y="523"/>
                  <a:pt x="80" y="528"/>
                </a:cubicBezTo>
                <a:close/>
                <a:moveTo>
                  <a:pt x="75" y="500"/>
                </a:moveTo>
                <a:cubicBezTo>
                  <a:pt x="81" y="516"/>
                  <a:pt x="88" y="530"/>
                  <a:pt x="96" y="545"/>
                </a:cubicBezTo>
                <a:cubicBezTo>
                  <a:pt x="74" y="483"/>
                  <a:pt x="67" y="411"/>
                  <a:pt x="88" y="345"/>
                </a:cubicBezTo>
                <a:cubicBezTo>
                  <a:pt x="88" y="340"/>
                  <a:pt x="89" y="335"/>
                  <a:pt x="89" y="331"/>
                </a:cubicBezTo>
                <a:cubicBezTo>
                  <a:pt x="81" y="353"/>
                  <a:pt x="75" y="378"/>
                  <a:pt x="73" y="404"/>
                </a:cubicBezTo>
                <a:cubicBezTo>
                  <a:pt x="70" y="437"/>
                  <a:pt x="71" y="469"/>
                  <a:pt x="75" y="500"/>
                </a:cubicBezTo>
                <a:close/>
                <a:moveTo>
                  <a:pt x="204" y="102"/>
                </a:moveTo>
                <a:cubicBezTo>
                  <a:pt x="171" y="115"/>
                  <a:pt x="139" y="132"/>
                  <a:pt x="111" y="155"/>
                </a:cubicBezTo>
                <a:cubicBezTo>
                  <a:pt x="3" y="243"/>
                  <a:pt x="19" y="395"/>
                  <a:pt x="66" y="498"/>
                </a:cubicBezTo>
                <a:cubicBezTo>
                  <a:pt x="69" y="505"/>
                  <a:pt x="72" y="512"/>
                  <a:pt x="76" y="519"/>
                </a:cubicBezTo>
                <a:cubicBezTo>
                  <a:pt x="75" y="513"/>
                  <a:pt x="74" y="508"/>
                  <a:pt x="73" y="502"/>
                </a:cubicBezTo>
                <a:cubicBezTo>
                  <a:pt x="49" y="441"/>
                  <a:pt x="41" y="380"/>
                  <a:pt x="52" y="323"/>
                </a:cubicBezTo>
                <a:cubicBezTo>
                  <a:pt x="61" y="272"/>
                  <a:pt x="87" y="228"/>
                  <a:pt x="127" y="192"/>
                </a:cubicBezTo>
                <a:cubicBezTo>
                  <a:pt x="146" y="158"/>
                  <a:pt x="172" y="127"/>
                  <a:pt x="204" y="102"/>
                </a:cubicBezTo>
                <a:close/>
                <a:moveTo>
                  <a:pt x="124" y="198"/>
                </a:moveTo>
                <a:cubicBezTo>
                  <a:pt x="90" y="229"/>
                  <a:pt x="64" y="270"/>
                  <a:pt x="54" y="324"/>
                </a:cubicBezTo>
                <a:cubicBezTo>
                  <a:pt x="44" y="379"/>
                  <a:pt x="52" y="436"/>
                  <a:pt x="71" y="489"/>
                </a:cubicBezTo>
                <a:cubicBezTo>
                  <a:pt x="68" y="461"/>
                  <a:pt x="67" y="433"/>
                  <a:pt x="70" y="403"/>
                </a:cubicBezTo>
                <a:cubicBezTo>
                  <a:pt x="73" y="374"/>
                  <a:pt x="80" y="346"/>
                  <a:pt x="90" y="321"/>
                </a:cubicBezTo>
                <a:cubicBezTo>
                  <a:pt x="93" y="296"/>
                  <a:pt x="98" y="272"/>
                  <a:pt x="104" y="251"/>
                </a:cubicBezTo>
                <a:cubicBezTo>
                  <a:pt x="109" y="233"/>
                  <a:pt x="116" y="215"/>
                  <a:pt x="124" y="198"/>
                </a:cubicBezTo>
                <a:close/>
                <a:moveTo>
                  <a:pt x="747" y="334"/>
                </a:moveTo>
                <a:cubicBezTo>
                  <a:pt x="767" y="370"/>
                  <a:pt x="783" y="408"/>
                  <a:pt x="790" y="448"/>
                </a:cubicBezTo>
                <a:cubicBezTo>
                  <a:pt x="792" y="455"/>
                  <a:pt x="793" y="463"/>
                  <a:pt x="794" y="470"/>
                </a:cubicBezTo>
                <a:cubicBezTo>
                  <a:pt x="801" y="452"/>
                  <a:pt x="806" y="433"/>
                  <a:pt x="809" y="415"/>
                </a:cubicBezTo>
                <a:cubicBezTo>
                  <a:pt x="819" y="361"/>
                  <a:pt x="816" y="308"/>
                  <a:pt x="802" y="260"/>
                </a:cubicBezTo>
                <a:cubicBezTo>
                  <a:pt x="790" y="245"/>
                  <a:pt x="777" y="232"/>
                  <a:pt x="764" y="220"/>
                </a:cubicBezTo>
                <a:cubicBezTo>
                  <a:pt x="753" y="213"/>
                  <a:pt x="743" y="206"/>
                  <a:pt x="732" y="201"/>
                </a:cubicBezTo>
                <a:cubicBezTo>
                  <a:pt x="723" y="196"/>
                  <a:pt x="714" y="192"/>
                  <a:pt x="704" y="187"/>
                </a:cubicBezTo>
                <a:cubicBezTo>
                  <a:pt x="730" y="231"/>
                  <a:pt x="743" y="283"/>
                  <a:pt x="747" y="334"/>
                </a:cubicBezTo>
                <a:close/>
                <a:moveTo>
                  <a:pt x="805" y="259"/>
                </a:moveTo>
                <a:cubicBezTo>
                  <a:pt x="809" y="264"/>
                  <a:pt x="813" y="269"/>
                  <a:pt x="817" y="275"/>
                </a:cubicBezTo>
                <a:cubicBezTo>
                  <a:pt x="857" y="330"/>
                  <a:pt x="880" y="397"/>
                  <a:pt x="882" y="466"/>
                </a:cubicBezTo>
                <a:cubicBezTo>
                  <a:pt x="885" y="411"/>
                  <a:pt x="875" y="355"/>
                  <a:pt x="858" y="304"/>
                </a:cubicBezTo>
                <a:cubicBezTo>
                  <a:pt x="841" y="282"/>
                  <a:pt x="821" y="263"/>
                  <a:pt x="801" y="246"/>
                </a:cubicBezTo>
                <a:cubicBezTo>
                  <a:pt x="802" y="251"/>
                  <a:pt x="804" y="255"/>
                  <a:pt x="805" y="259"/>
                </a:cubicBezTo>
                <a:close/>
                <a:moveTo>
                  <a:pt x="93" y="321"/>
                </a:moveTo>
                <a:cubicBezTo>
                  <a:pt x="92" y="326"/>
                  <a:pt x="92" y="330"/>
                  <a:pt x="92" y="335"/>
                </a:cubicBezTo>
                <a:cubicBezTo>
                  <a:pt x="98" y="317"/>
                  <a:pt x="107" y="299"/>
                  <a:pt x="118" y="282"/>
                </a:cubicBezTo>
                <a:cubicBezTo>
                  <a:pt x="121" y="276"/>
                  <a:pt x="124" y="270"/>
                  <a:pt x="127" y="264"/>
                </a:cubicBezTo>
                <a:cubicBezTo>
                  <a:pt x="113" y="282"/>
                  <a:pt x="102" y="301"/>
                  <a:pt x="93" y="321"/>
                </a:cubicBezTo>
                <a:close/>
                <a:moveTo>
                  <a:pt x="510" y="141"/>
                </a:moveTo>
                <a:cubicBezTo>
                  <a:pt x="605" y="170"/>
                  <a:pt x="691" y="241"/>
                  <a:pt x="744" y="329"/>
                </a:cubicBezTo>
                <a:cubicBezTo>
                  <a:pt x="740" y="279"/>
                  <a:pt x="726" y="228"/>
                  <a:pt x="700" y="186"/>
                </a:cubicBezTo>
                <a:cubicBezTo>
                  <a:pt x="646" y="163"/>
                  <a:pt x="580" y="147"/>
                  <a:pt x="510" y="141"/>
                </a:cubicBezTo>
                <a:close/>
                <a:moveTo>
                  <a:pt x="129" y="194"/>
                </a:moveTo>
                <a:cubicBezTo>
                  <a:pt x="120" y="212"/>
                  <a:pt x="112" y="231"/>
                  <a:pt x="106" y="252"/>
                </a:cubicBezTo>
                <a:cubicBezTo>
                  <a:pt x="101" y="270"/>
                  <a:pt x="97" y="291"/>
                  <a:pt x="94" y="312"/>
                </a:cubicBezTo>
                <a:cubicBezTo>
                  <a:pt x="104" y="290"/>
                  <a:pt x="118" y="270"/>
                  <a:pt x="134" y="251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2" y="218"/>
                  <a:pt x="155" y="189"/>
                  <a:pt x="173" y="162"/>
                </a:cubicBezTo>
                <a:cubicBezTo>
                  <a:pt x="158" y="172"/>
                  <a:pt x="143" y="182"/>
                  <a:pt x="129" y="194"/>
                </a:cubicBezTo>
                <a:close/>
                <a:moveTo>
                  <a:pt x="799" y="241"/>
                </a:moveTo>
                <a:cubicBezTo>
                  <a:pt x="820" y="258"/>
                  <a:pt x="839" y="277"/>
                  <a:pt x="856" y="297"/>
                </a:cubicBezTo>
                <a:cubicBezTo>
                  <a:pt x="852" y="288"/>
                  <a:pt x="849" y="279"/>
                  <a:pt x="845" y="270"/>
                </a:cubicBezTo>
                <a:cubicBezTo>
                  <a:pt x="827" y="249"/>
                  <a:pt x="807" y="229"/>
                  <a:pt x="786" y="211"/>
                </a:cubicBezTo>
                <a:cubicBezTo>
                  <a:pt x="791" y="221"/>
                  <a:pt x="795" y="231"/>
                  <a:pt x="799" y="241"/>
                </a:cubicBezTo>
                <a:close/>
                <a:moveTo>
                  <a:pt x="132" y="259"/>
                </a:moveTo>
                <a:cubicBezTo>
                  <a:pt x="130" y="263"/>
                  <a:pt x="128" y="267"/>
                  <a:pt x="126" y="271"/>
                </a:cubicBezTo>
                <a:cubicBezTo>
                  <a:pt x="128" y="269"/>
                  <a:pt x="130" y="266"/>
                  <a:pt x="131" y="264"/>
                </a:cubicBezTo>
                <a:cubicBezTo>
                  <a:pt x="132" y="263"/>
                  <a:pt x="132" y="261"/>
                  <a:pt x="132" y="259"/>
                </a:cubicBezTo>
                <a:close/>
                <a:moveTo>
                  <a:pt x="783" y="205"/>
                </a:moveTo>
                <a:cubicBezTo>
                  <a:pt x="804" y="222"/>
                  <a:pt x="824" y="241"/>
                  <a:pt x="841" y="261"/>
                </a:cubicBezTo>
                <a:cubicBezTo>
                  <a:pt x="830" y="237"/>
                  <a:pt x="818" y="215"/>
                  <a:pt x="804" y="195"/>
                </a:cubicBezTo>
                <a:cubicBezTo>
                  <a:pt x="715" y="69"/>
                  <a:pt x="552" y="2"/>
                  <a:pt x="387" y="27"/>
                </a:cubicBezTo>
                <a:cubicBezTo>
                  <a:pt x="332" y="35"/>
                  <a:pt x="270" y="57"/>
                  <a:pt x="218" y="94"/>
                </a:cubicBezTo>
                <a:cubicBezTo>
                  <a:pt x="231" y="90"/>
                  <a:pt x="244" y="86"/>
                  <a:pt x="258" y="83"/>
                </a:cubicBezTo>
                <a:cubicBezTo>
                  <a:pt x="302" y="55"/>
                  <a:pt x="353" y="37"/>
                  <a:pt x="410" y="30"/>
                </a:cubicBezTo>
                <a:cubicBezTo>
                  <a:pt x="482" y="21"/>
                  <a:pt x="558" y="31"/>
                  <a:pt x="622" y="59"/>
                </a:cubicBezTo>
                <a:cubicBezTo>
                  <a:pt x="693" y="88"/>
                  <a:pt x="748" y="138"/>
                  <a:pt x="782" y="203"/>
                </a:cubicBezTo>
                <a:cubicBezTo>
                  <a:pt x="782" y="203"/>
                  <a:pt x="783" y="204"/>
                  <a:pt x="783" y="205"/>
                </a:cubicBezTo>
                <a:close/>
                <a:moveTo>
                  <a:pt x="137" y="252"/>
                </a:moveTo>
                <a:cubicBezTo>
                  <a:pt x="136" y="254"/>
                  <a:pt x="136" y="257"/>
                  <a:pt x="135" y="259"/>
                </a:cubicBezTo>
                <a:cubicBezTo>
                  <a:pt x="152" y="239"/>
                  <a:pt x="171" y="221"/>
                  <a:pt x="191" y="206"/>
                </a:cubicBezTo>
                <a:cubicBezTo>
                  <a:pt x="171" y="219"/>
                  <a:pt x="152" y="235"/>
                  <a:pt x="137" y="252"/>
                </a:cubicBezTo>
                <a:close/>
                <a:moveTo>
                  <a:pt x="776" y="228"/>
                </a:moveTo>
                <a:cubicBezTo>
                  <a:pt x="784" y="236"/>
                  <a:pt x="792" y="244"/>
                  <a:pt x="800" y="253"/>
                </a:cubicBezTo>
                <a:cubicBezTo>
                  <a:pt x="799" y="250"/>
                  <a:pt x="797" y="246"/>
                  <a:pt x="796" y="243"/>
                </a:cubicBezTo>
                <a:cubicBezTo>
                  <a:pt x="790" y="237"/>
                  <a:pt x="783" y="232"/>
                  <a:pt x="776" y="228"/>
                </a:cubicBezTo>
                <a:close/>
                <a:moveTo>
                  <a:pt x="179" y="159"/>
                </a:moveTo>
                <a:cubicBezTo>
                  <a:pt x="162" y="184"/>
                  <a:pt x="148" y="212"/>
                  <a:pt x="140" y="242"/>
                </a:cubicBezTo>
                <a:cubicBezTo>
                  <a:pt x="146" y="233"/>
                  <a:pt x="153" y="224"/>
                  <a:pt x="160" y="215"/>
                </a:cubicBezTo>
                <a:cubicBezTo>
                  <a:pt x="194" y="177"/>
                  <a:pt x="241" y="150"/>
                  <a:pt x="297" y="136"/>
                </a:cubicBezTo>
                <a:cubicBezTo>
                  <a:pt x="298" y="135"/>
                  <a:pt x="299" y="134"/>
                  <a:pt x="300" y="134"/>
                </a:cubicBezTo>
                <a:cubicBezTo>
                  <a:pt x="312" y="124"/>
                  <a:pt x="324" y="115"/>
                  <a:pt x="338" y="107"/>
                </a:cubicBezTo>
                <a:cubicBezTo>
                  <a:pt x="295" y="114"/>
                  <a:pt x="234" y="128"/>
                  <a:pt x="179" y="159"/>
                </a:cubicBezTo>
                <a:close/>
                <a:moveTo>
                  <a:pt x="293" y="139"/>
                </a:moveTo>
                <a:cubicBezTo>
                  <a:pt x="244" y="152"/>
                  <a:pt x="198" y="177"/>
                  <a:pt x="162" y="217"/>
                </a:cubicBezTo>
                <a:cubicBezTo>
                  <a:pt x="155" y="225"/>
                  <a:pt x="149" y="233"/>
                  <a:pt x="143" y="241"/>
                </a:cubicBezTo>
                <a:cubicBezTo>
                  <a:pt x="163" y="221"/>
                  <a:pt x="186" y="204"/>
                  <a:pt x="213" y="189"/>
                </a:cubicBezTo>
                <a:cubicBezTo>
                  <a:pt x="216" y="188"/>
                  <a:pt x="219" y="186"/>
                  <a:pt x="222" y="185"/>
                </a:cubicBezTo>
                <a:cubicBezTo>
                  <a:pt x="239" y="174"/>
                  <a:pt x="257" y="165"/>
                  <a:pt x="274" y="157"/>
                </a:cubicBezTo>
                <a:cubicBezTo>
                  <a:pt x="281" y="151"/>
                  <a:pt x="287" y="145"/>
                  <a:pt x="293" y="139"/>
                </a:cubicBezTo>
                <a:close/>
                <a:moveTo>
                  <a:pt x="764" y="216"/>
                </a:moveTo>
                <a:cubicBezTo>
                  <a:pt x="775" y="223"/>
                  <a:pt x="785" y="230"/>
                  <a:pt x="794" y="238"/>
                </a:cubicBezTo>
                <a:cubicBezTo>
                  <a:pt x="790" y="227"/>
                  <a:pt x="786" y="217"/>
                  <a:pt x="780" y="206"/>
                </a:cubicBezTo>
                <a:cubicBezTo>
                  <a:pt x="743" y="176"/>
                  <a:pt x="703" y="152"/>
                  <a:pt x="662" y="132"/>
                </a:cubicBezTo>
                <a:cubicBezTo>
                  <a:pt x="671" y="141"/>
                  <a:pt x="679" y="151"/>
                  <a:pt x="687" y="161"/>
                </a:cubicBezTo>
                <a:cubicBezTo>
                  <a:pt x="715" y="177"/>
                  <a:pt x="741" y="195"/>
                  <a:pt x="764" y="216"/>
                </a:cubicBezTo>
                <a:close/>
                <a:moveTo>
                  <a:pt x="702" y="183"/>
                </a:moveTo>
                <a:cubicBezTo>
                  <a:pt x="713" y="188"/>
                  <a:pt x="723" y="193"/>
                  <a:pt x="733" y="198"/>
                </a:cubicBezTo>
                <a:cubicBezTo>
                  <a:pt x="739" y="202"/>
                  <a:pt x="746" y="205"/>
                  <a:pt x="752" y="209"/>
                </a:cubicBezTo>
                <a:cubicBezTo>
                  <a:pt x="732" y="192"/>
                  <a:pt x="711" y="177"/>
                  <a:pt x="690" y="165"/>
                </a:cubicBezTo>
                <a:cubicBezTo>
                  <a:pt x="694" y="171"/>
                  <a:pt x="698" y="177"/>
                  <a:pt x="702" y="183"/>
                </a:cubicBezTo>
                <a:close/>
                <a:moveTo>
                  <a:pt x="656" y="127"/>
                </a:moveTo>
                <a:cubicBezTo>
                  <a:pt x="697" y="146"/>
                  <a:pt x="739" y="170"/>
                  <a:pt x="777" y="200"/>
                </a:cubicBezTo>
                <a:cubicBezTo>
                  <a:pt x="744" y="140"/>
                  <a:pt x="691" y="90"/>
                  <a:pt x="621" y="61"/>
                </a:cubicBezTo>
                <a:cubicBezTo>
                  <a:pt x="505" y="12"/>
                  <a:pt x="367" y="21"/>
                  <a:pt x="266" y="81"/>
                </a:cubicBezTo>
                <a:cubicBezTo>
                  <a:pt x="290" y="76"/>
                  <a:pt x="315" y="72"/>
                  <a:pt x="341" y="71"/>
                </a:cubicBezTo>
                <a:cubicBezTo>
                  <a:pt x="370" y="69"/>
                  <a:pt x="400" y="69"/>
                  <a:pt x="430" y="71"/>
                </a:cubicBezTo>
                <a:cubicBezTo>
                  <a:pt x="493" y="58"/>
                  <a:pt x="559" y="66"/>
                  <a:pt x="614" y="96"/>
                </a:cubicBezTo>
                <a:cubicBezTo>
                  <a:pt x="629" y="105"/>
                  <a:pt x="643" y="115"/>
                  <a:pt x="656" y="127"/>
                </a:cubicBezTo>
                <a:close/>
                <a:moveTo>
                  <a:pt x="212" y="99"/>
                </a:moveTo>
                <a:cubicBezTo>
                  <a:pt x="181" y="122"/>
                  <a:pt x="153" y="152"/>
                  <a:pt x="133" y="188"/>
                </a:cubicBezTo>
                <a:cubicBezTo>
                  <a:pt x="143" y="179"/>
                  <a:pt x="154" y="172"/>
                  <a:pt x="166" y="164"/>
                </a:cubicBezTo>
                <a:cubicBezTo>
                  <a:pt x="169" y="162"/>
                  <a:pt x="173" y="160"/>
                  <a:pt x="177" y="158"/>
                </a:cubicBezTo>
                <a:cubicBezTo>
                  <a:pt x="188" y="142"/>
                  <a:pt x="200" y="128"/>
                  <a:pt x="214" y="116"/>
                </a:cubicBezTo>
                <a:cubicBezTo>
                  <a:pt x="226" y="105"/>
                  <a:pt x="239" y="96"/>
                  <a:pt x="252" y="87"/>
                </a:cubicBezTo>
                <a:cubicBezTo>
                  <a:pt x="238" y="90"/>
                  <a:pt x="225" y="94"/>
                  <a:pt x="212" y="99"/>
                </a:cubicBezTo>
                <a:close/>
                <a:moveTo>
                  <a:pt x="495" y="137"/>
                </a:moveTo>
                <a:cubicBezTo>
                  <a:pt x="567" y="141"/>
                  <a:pt x="639" y="157"/>
                  <a:pt x="698" y="182"/>
                </a:cubicBezTo>
                <a:cubicBezTo>
                  <a:pt x="693" y="175"/>
                  <a:pt x="689" y="168"/>
                  <a:pt x="684" y="162"/>
                </a:cubicBezTo>
                <a:cubicBezTo>
                  <a:pt x="680" y="160"/>
                  <a:pt x="677" y="158"/>
                  <a:pt x="673" y="156"/>
                </a:cubicBezTo>
                <a:cubicBezTo>
                  <a:pt x="672" y="158"/>
                  <a:pt x="672" y="158"/>
                  <a:pt x="672" y="158"/>
                </a:cubicBezTo>
                <a:cubicBezTo>
                  <a:pt x="598" y="120"/>
                  <a:pt x="535" y="107"/>
                  <a:pt x="461" y="114"/>
                </a:cubicBezTo>
                <a:cubicBezTo>
                  <a:pt x="443" y="116"/>
                  <a:pt x="418" y="119"/>
                  <a:pt x="389" y="125"/>
                </a:cubicBezTo>
                <a:cubicBezTo>
                  <a:pt x="419" y="124"/>
                  <a:pt x="450" y="127"/>
                  <a:pt x="480" y="133"/>
                </a:cubicBezTo>
                <a:cubicBezTo>
                  <a:pt x="485" y="134"/>
                  <a:pt x="490" y="136"/>
                  <a:pt x="495" y="137"/>
                </a:cubicBezTo>
                <a:close/>
                <a:moveTo>
                  <a:pt x="270" y="163"/>
                </a:moveTo>
                <a:cubicBezTo>
                  <a:pt x="263" y="165"/>
                  <a:pt x="257" y="168"/>
                  <a:pt x="251" y="171"/>
                </a:cubicBezTo>
                <a:cubicBezTo>
                  <a:pt x="256" y="169"/>
                  <a:pt x="262" y="167"/>
                  <a:pt x="267" y="165"/>
                </a:cubicBezTo>
                <a:cubicBezTo>
                  <a:pt x="268" y="164"/>
                  <a:pt x="269" y="164"/>
                  <a:pt x="270" y="163"/>
                </a:cubicBezTo>
                <a:close/>
                <a:moveTo>
                  <a:pt x="276" y="160"/>
                </a:moveTo>
                <a:cubicBezTo>
                  <a:pt x="275" y="161"/>
                  <a:pt x="273" y="162"/>
                  <a:pt x="272" y="164"/>
                </a:cubicBezTo>
                <a:cubicBezTo>
                  <a:pt x="333" y="143"/>
                  <a:pt x="404" y="133"/>
                  <a:pt x="478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79" y="136"/>
                  <a:pt x="479" y="136"/>
                  <a:pt x="479" y="136"/>
                </a:cubicBezTo>
                <a:cubicBezTo>
                  <a:pt x="447" y="130"/>
                  <a:pt x="412" y="126"/>
                  <a:pt x="376" y="127"/>
                </a:cubicBezTo>
                <a:cubicBezTo>
                  <a:pt x="345" y="134"/>
                  <a:pt x="310" y="145"/>
                  <a:pt x="276" y="160"/>
                </a:cubicBezTo>
                <a:close/>
                <a:moveTo>
                  <a:pt x="430" y="97"/>
                </a:moveTo>
                <a:cubicBezTo>
                  <a:pt x="492" y="97"/>
                  <a:pt x="554" y="107"/>
                  <a:pt x="611" y="127"/>
                </a:cubicBezTo>
                <a:cubicBezTo>
                  <a:pt x="635" y="135"/>
                  <a:pt x="659" y="146"/>
                  <a:pt x="681" y="157"/>
                </a:cubicBezTo>
                <a:cubicBezTo>
                  <a:pt x="673" y="147"/>
                  <a:pt x="664" y="138"/>
                  <a:pt x="654" y="129"/>
                </a:cubicBezTo>
                <a:cubicBezTo>
                  <a:pt x="631" y="119"/>
                  <a:pt x="608" y="110"/>
                  <a:pt x="586" y="103"/>
                </a:cubicBezTo>
                <a:cubicBezTo>
                  <a:pt x="540" y="89"/>
                  <a:pt x="486" y="78"/>
                  <a:pt x="430" y="74"/>
                </a:cubicBezTo>
                <a:cubicBezTo>
                  <a:pt x="403" y="79"/>
                  <a:pt x="377" y="89"/>
                  <a:pt x="352" y="102"/>
                </a:cubicBezTo>
                <a:cubicBezTo>
                  <a:pt x="353" y="102"/>
                  <a:pt x="355" y="101"/>
                  <a:pt x="357" y="101"/>
                </a:cubicBezTo>
                <a:cubicBezTo>
                  <a:pt x="381" y="98"/>
                  <a:pt x="406" y="97"/>
                  <a:pt x="430" y="97"/>
                </a:cubicBezTo>
                <a:close/>
                <a:moveTo>
                  <a:pt x="299" y="138"/>
                </a:moveTo>
                <a:cubicBezTo>
                  <a:pt x="293" y="143"/>
                  <a:pt x="287" y="149"/>
                  <a:pt x="281" y="155"/>
                </a:cubicBezTo>
                <a:cubicBezTo>
                  <a:pt x="308" y="143"/>
                  <a:pt x="335" y="135"/>
                  <a:pt x="361" y="128"/>
                </a:cubicBezTo>
                <a:cubicBezTo>
                  <a:pt x="340" y="130"/>
                  <a:pt x="320" y="133"/>
                  <a:pt x="299" y="138"/>
                </a:cubicBezTo>
                <a:close/>
                <a:moveTo>
                  <a:pt x="260" y="85"/>
                </a:moveTo>
                <a:cubicBezTo>
                  <a:pt x="244" y="95"/>
                  <a:pt x="230" y="105"/>
                  <a:pt x="216" y="118"/>
                </a:cubicBezTo>
                <a:cubicBezTo>
                  <a:pt x="204" y="129"/>
                  <a:pt x="193" y="141"/>
                  <a:pt x="183" y="154"/>
                </a:cubicBezTo>
                <a:cubicBezTo>
                  <a:pt x="238" y="124"/>
                  <a:pt x="298" y="110"/>
                  <a:pt x="344" y="103"/>
                </a:cubicBezTo>
                <a:cubicBezTo>
                  <a:pt x="368" y="89"/>
                  <a:pt x="394" y="79"/>
                  <a:pt x="421" y="73"/>
                </a:cubicBezTo>
                <a:cubicBezTo>
                  <a:pt x="367" y="70"/>
                  <a:pt x="312" y="73"/>
                  <a:pt x="260" y="85"/>
                </a:cubicBezTo>
                <a:close/>
                <a:moveTo>
                  <a:pt x="345" y="106"/>
                </a:moveTo>
                <a:cubicBezTo>
                  <a:pt x="330" y="114"/>
                  <a:pt x="316" y="123"/>
                  <a:pt x="303" y="134"/>
                </a:cubicBezTo>
                <a:cubicBezTo>
                  <a:pt x="305" y="134"/>
                  <a:pt x="307" y="134"/>
                  <a:pt x="308" y="133"/>
                </a:cubicBezTo>
                <a:cubicBezTo>
                  <a:pt x="329" y="129"/>
                  <a:pt x="352" y="126"/>
                  <a:pt x="374" y="125"/>
                </a:cubicBezTo>
                <a:cubicBezTo>
                  <a:pt x="409" y="117"/>
                  <a:pt x="439" y="113"/>
                  <a:pt x="461" y="111"/>
                </a:cubicBezTo>
                <a:cubicBezTo>
                  <a:pt x="504" y="107"/>
                  <a:pt x="544" y="110"/>
                  <a:pt x="585" y="121"/>
                </a:cubicBezTo>
                <a:cubicBezTo>
                  <a:pt x="507" y="98"/>
                  <a:pt x="426" y="95"/>
                  <a:pt x="357" y="104"/>
                </a:cubicBezTo>
                <a:cubicBezTo>
                  <a:pt x="353" y="104"/>
                  <a:pt x="349" y="105"/>
                  <a:pt x="345" y="106"/>
                </a:cubicBezTo>
                <a:close/>
                <a:moveTo>
                  <a:pt x="440" y="72"/>
                </a:moveTo>
                <a:cubicBezTo>
                  <a:pt x="490" y="76"/>
                  <a:pt x="540" y="86"/>
                  <a:pt x="587" y="100"/>
                </a:cubicBezTo>
                <a:cubicBezTo>
                  <a:pt x="607" y="107"/>
                  <a:pt x="627" y="114"/>
                  <a:pt x="647" y="123"/>
                </a:cubicBezTo>
                <a:cubicBezTo>
                  <a:pt x="637" y="114"/>
                  <a:pt x="625" y="106"/>
                  <a:pt x="612" y="99"/>
                </a:cubicBezTo>
                <a:cubicBezTo>
                  <a:pt x="561" y="70"/>
                  <a:pt x="499" y="62"/>
                  <a:pt x="440" y="7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4"/>
          <p:cNvSpPr>
            <a:spLocks noEditPoints="1"/>
          </p:cNvSpPr>
          <p:nvPr/>
        </p:nvSpPr>
        <p:spPr bwMode="auto">
          <a:xfrm>
            <a:off x="11086665" y="6071671"/>
            <a:ext cx="870490" cy="725271"/>
          </a:xfrm>
          <a:custGeom>
            <a:avLst/>
            <a:gdLst>
              <a:gd name="T0" fmla="*/ 289 w 1032"/>
              <a:gd name="T1" fmla="*/ 759 h 859"/>
              <a:gd name="T2" fmla="*/ 168 w 1032"/>
              <a:gd name="T3" fmla="*/ 90 h 859"/>
              <a:gd name="T4" fmla="*/ 36 w 1032"/>
              <a:gd name="T5" fmla="*/ 397 h 859"/>
              <a:gd name="T6" fmla="*/ 434 w 1032"/>
              <a:gd name="T7" fmla="*/ 1 h 859"/>
              <a:gd name="T8" fmla="*/ 986 w 1032"/>
              <a:gd name="T9" fmla="*/ 628 h 859"/>
              <a:gd name="T10" fmla="*/ 772 w 1032"/>
              <a:gd name="T11" fmla="*/ 831 h 859"/>
              <a:gd name="T12" fmla="*/ 489 w 1032"/>
              <a:gd name="T13" fmla="*/ 838 h 859"/>
              <a:gd name="T14" fmla="*/ 372 w 1032"/>
              <a:gd name="T15" fmla="*/ 798 h 859"/>
              <a:gd name="T16" fmla="*/ 463 w 1032"/>
              <a:gd name="T17" fmla="*/ 834 h 859"/>
              <a:gd name="T18" fmla="*/ 910 w 1032"/>
              <a:gd name="T19" fmla="*/ 717 h 859"/>
              <a:gd name="T20" fmla="*/ 862 w 1032"/>
              <a:gd name="T21" fmla="*/ 206 h 859"/>
              <a:gd name="T22" fmla="*/ 600 w 1032"/>
              <a:gd name="T23" fmla="*/ 814 h 859"/>
              <a:gd name="T24" fmla="*/ 536 w 1032"/>
              <a:gd name="T25" fmla="*/ 830 h 859"/>
              <a:gd name="T26" fmla="*/ 324 w 1032"/>
              <a:gd name="T27" fmla="*/ 773 h 859"/>
              <a:gd name="T28" fmla="*/ 660 w 1032"/>
              <a:gd name="T29" fmla="*/ 779 h 859"/>
              <a:gd name="T30" fmla="*/ 324 w 1032"/>
              <a:gd name="T31" fmla="*/ 773 h 859"/>
              <a:gd name="T32" fmla="*/ 885 w 1032"/>
              <a:gd name="T33" fmla="*/ 626 h 859"/>
              <a:gd name="T34" fmla="*/ 881 w 1032"/>
              <a:gd name="T35" fmla="*/ 321 h 859"/>
              <a:gd name="T36" fmla="*/ 248 w 1032"/>
              <a:gd name="T37" fmla="*/ 703 h 859"/>
              <a:gd name="T38" fmla="*/ 878 w 1032"/>
              <a:gd name="T39" fmla="*/ 321 h 859"/>
              <a:gd name="T40" fmla="*/ 218 w 1032"/>
              <a:gd name="T41" fmla="*/ 113 h 859"/>
              <a:gd name="T42" fmla="*/ 248 w 1032"/>
              <a:gd name="T43" fmla="*/ 703 h 859"/>
              <a:gd name="T44" fmla="*/ 678 w 1032"/>
              <a:gd name="T45" fmla="*/ 770 h 859"/>
              <a:gd name="T46" fmla="*/ 283 w 1032"/>
              <a:gd name="T47" fmla="*/ 749 h 859"/>
              <a:gd name="T48" fmla="*/ 60 w 1032"/>
              <a:gd name="T49" fmla="*/ 297 h 859"/>
              <a:gd name="T50" fmla="*/ 190 w 1032"/>
              <a:gd name="T51" fmla="*/ 657 h 859"/>
              <a:gd name="T52" fmla="*/ 207 w 1032"/>
              <a:gd name="T53" fmla="*/ 677 h 859"/>
              <a:gd name="T54" fmla="*/ 258 w 1032"/>
              <a:gd name="T55" fmla="*/ 728 h 859"/>
              <a:gd name="T56" fmla="*/ 262 w 1032"/>
              <a:gd name="T57" fmla="*/ 728 h 859"/>
              <a:gd name="T58" fmla="*/ 191 w 1032"/>
              <a:gd name="T59" fmla="*/ 654 h 859"/>
              <a:gd name="T60" fmla="*/ 173 w 1032"/>
              <a:gd name="T61" fmla="*/ 480 h 859"/>
              <a:gd name="T62" fmla="*/ 68 w 1032"/>
              <a:gd name="T63" fmla="*/ 259 h 859"/>
              <a:gd name="T64" fmla="*/ 88 w 1032"/>
              <a:gd name="T65" fmla="*/ 428 h 859"/>
              <a:gd name="T66" fmla="*/ 68 w 1032"/>
              <a:gd name="T67" fmla="*/ 259 h 859"/>
              <a:gd name="T68" fmla="*/ 991 w 1032"/>
              <a:gd name="T69" fmla="*/ 613 h 859"/>
              <a:gd name="T70" fmla="*/ 856 w 1032"/>
              <a:gd name="T71" fmla="*/ 197 h 859"/>
              <a:gd name="T72" fmla="*/ 129 w 1032"/>
              <a:gd name="T73" fmla="*/ 371 h 859"/>
              <a:gd name="T74" fmla="*/ 171 w 1032"/>
              <a:gd name="T75" fmla="*/ 180 h 859"/>
              <a:gd name="T76" fmla="*/ 727 w 1032"/>
              <a:gd name="T77" fmla="*/ 112 h 859"/>
              <a:gd name="T78" fmla="*/ 117 w 1032"/>
              <a:gd name="T79" fmla="*/ 154 h 859"/>
              <a:gd name="T80" fmla="*/ 117 w 1032"/>
              <a:gd name="T81" fmla="*/ 154 h 859"/>
              <a:gd name="T82" fmla="*/ 496 w 1032"/>
              <a:gd name="T83" fmla="*/ 8 h 859"/>
              <a:gd name="T84" fmla="*/ 129 w 1032"/>
              <a:gd name="T85" fmla="*/ 139 h 859"/>
              <a:gd name="T86" fmla="*/ 471 w 1032"/>
              <a:gd name="T87" fmla="*/ 19 h 859"/>
              <a:gd name="T88" fmla="*/ 129 w 1032"/>
              <a:gd name="T89" fmla="*/ 139 h 859"/>
              <a:gd name="T90" fmla="*/ 180 w 1032"/>
              <a:gd name="T91" fmla="*/ 90 h 859"/>
              <a:gd name="T92" fmla="*/ 750 w 1032"/>
              <a:gd name="T93" fmla="*/ 121 h 859"/>
              <a:gd name="T94" fmla="*/ 707 w 1032"/>
              <a:gd name="T95" fmla="*/ 99 h 859"/>
              <a:gd name="T96" fmla="*/ 409 w 1032"/>
              <a:gd name="T97" fmla="*/ 36 h 859"/>
              <a:gd name="T98" fmla="*/ 469 w 1032"/>
              <a:gd name="T99" fmla="*/ 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2" h="859">
                <a:moveTo>
                  <a:pt x="623" y="856"/>
                </a:moveTo>
                <a:cubicBezTo>
                  <a:pt x="574" y="856"/>
                  <a:pt x="525" y="849"/>
                  <a:pt x="477" y="838"/>
                </a:cubicBezTo>
                <a:cubicBezTo>
                  <a:pt x="424" y="836"/>
                  <a:pt x="371" y="819"/>
                  <a:pt x="322" y="786"/>
                </a:cubicBezTo>
                <a:cubicBezTo>
                  <a:pt x="310" y="778"/>
                  <a:pt x="299" y="769"/>
                  <a:pt x="289" y="759"/>
                </a:cubicBezTo>
                <a:cubicBezTo>
                  <a:pt x="213" y="715"/>
                  <a:pt x="152" y="653"/>
                  <a:pt x="112" y="578"/>
                </a:cubicBezTo>
                <a:cubicBezTo>
                  <a:pt x="54" y="470"/>
                  <a:pt x="38" y="354"/>
                  <a:pt x="66" y="259"/>
                </a:cubicBezTo>
                <a:cubicBezTo>
                  <a:pt x="76" y="213"/>
                  <a:pt x="96" y="172"/>
                  <a:pt x="127" y="137"/>
                </a:cubicBezTo>
                <a:cubicBezTo>
                  <a:pt x="139" y="120"/>
                  <a:pt x="152" y="104"/>
                  <a:pt x="168" y="90"/>
                </a:cubicBezTo>
                <a:cubicBezTo>
                  <a:pt x="228" y="38"/>
                  <a:pt x="309" y="12"/>
                  <a:pt x="392" y="4"/>
                </a:cubicBezTo>
                <a:cubicBezTo>
                  <a:pt x="391" y="4"/>
                  <a:pt x="389" y="4"/>
                  <a:pt x="388" y="4"/>
                </a:cubicBezTo>
                <a:cubicBezTo>
                  <a:pt x="314" y="7"/>
                  <a:pt x="178" y="27"/>
                  <a:pt x="93" y="119"/>
                </a:cubicBezTo>
                <a:cubicBezTo>
                  <a:pt x="26" y="192"/>
                  <a:pt x="3" y="304"/>
                  <a:pt x="36" y="39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0" y="304"/>
                  <a:pt x="23" y="191"/>
                  <a:pt x="91" y="117"/>
                </a:cubicBezTo>
                <a:cubicBezTo>
                  <a:pt x="176" y="24"/>
                  <a:pt x="314" y="5"/>
                  <a:pt x="388" y="1"/>
                </a:cubicBezTo>
                <a:cubicBezTo>
                  <a:pt x="403" y="0"/>
                  <a:pt x="419" y="0"/>
                  <a:pt x="434" y="1"/>
                </a:cubicBezTo>
                <a:cubicBezTo>
                  <a:pt x="493" y="0"/>
                  <a:pt x="551" y="7"/>
                  <a:pt x="602" y="21"/>
                </a:cubicBezTo>
                <a:cubicBezTo>
                  <a:pt x="688" y="44"/>
                  <a:pt x="768" y="81"/>
                  <a:pt x="833" y="130"/>
                </a:cubicBezTo>
                <a:cubicBezTo>
                  <a:pt x="907" y="186"/>
                  <a:pt x="960" y="253"/>
                  <a:pt x="989" y="330"/>
                </a:cubicBezTo>
                <a:cubicBezTo>
                  <a:pt x="1032" y="441"/>
                  <a:pt x="1030" y="545"/>
                  <a:pt x="986" y="628"/>
                </a:cubicBezTo>
                <a:cubicBezTo>
                  <a:pt x="946" y="753"/>
                  <a:pt x="850" y="809"/>
                  <a:pt x="773" y="833"/>
                </a:cubicBezTo>
                <a:cubicBezTo>
                  <a:pt x="726" y="848"/>
                  <a:pt x="675" y="856"/>
                  <a:pt x="623" y="856"/>
                </a:cubicBezTo>
                <a:close/>
                <a:moveTo>
                  <a:pt x="489" y="838"/>
                </a:moveTo>
                <a:cubicBezTo>
                  <a:pt x="584" y="859"/>
                  <a:pt x="686" y="859"/>
                  <a:pt x="772" y="831"/>
                </a:cubicBezTo>
                <a:cubicBezTo>
                  <a:pt x="845" y="807"/>
                  <a:pt x="936" y="755"/>
                  <a:pt x="979" y="641"/>
                </a:cubicBezTo>
                <a:cubicBezTo>
                  <a:pt x="961" y="670"/>
                  <a:pt x="939" y="696"/>
                  <a:pt x="912" y="719"/>
                </a:cubicBezTo>
                <a:cubicBezTo>
                  <a:pt x="812" y="802"/>
                  <a:pt x="675" y="842"/>
                  <a:pt x="536" y="833"/>
                </a:cubicBezTo>
                <a:cubicBezTo>
                  <a:pt x="520" y="836"/>
                  <a:pt x="504" y="837"/>
                  <a:pt x="489" y="838"/>
                </a:cubicBezTo>
                <a:close/>
                <a:moveTo>
                  <a:pt x="477" y="835"/>
                </a:moveTo>
                <a:cubicBezTo>
                  <a:pt x="493" y="835"/>
                  <a:pt x="509" y="834"/>
                  <a:pt x="524" y="832"/>
                </a:cubicBezTo>
                <a:cubicBezTo>
                  <a:pt x="503" y="830"/>
                  <a:pt x="483" y="827"/>
                  <a:pt x="462" y="823"/>
                </a:cubicBezTo>
                <a:cubicBezTo>
                  <a:pt x="430" y="817"/>
                  <a:pt x="400" y="809"/>
                  <a:pt x="372" y="798"/>
                </a:cubicBezTo>
                <a:cubicBezTo>
                  <a:pt x="405" y="813"/>
                  <a:pt x="440" y="826"/>
                  <a:pt x="477" y="835"/>
                </a:cubicBezTo>
                <a:close/>
                <a:moveTo>
                  <a:pt x="299" y="765"/>
                </a:moveTo>
                <a:cubicBezTo>
                  <a:pt x="307" y="772"/>
                  <a:pt x="315" y="778"/>
                  <a:pt x="324" y="784"/>
                </a:cubicBezTo>
                <a:cubicBezTo>
                  <a:pt x="368" y="814"/>
                  <a:pt x="415" y="830"/>
                  <a:pt x="463" y="834"/>
                </a:cubicBezTo>
                <a:cubicBezTo>
                  <a:pt x="420" y="822"/>
                  <a:pt x="378" y="806"/>
                  <a:pt x="340" y="785"/>
                </a:cubicBezTo>
                <a:cubicBezTo>
                  <a:pt x="326" y="779"/>
                  <a:pt x="312" y="772"/>
                  <a:pt x="299" y="765"/>
                </a:cubicBezTo>
                <a:close/>
                <a:moveTo>
                  <a:pt x="546" y="831"/>
                </a:moveTo>
                <a:cubicBezTo>
                  <a:pt x="681" y="838"/>
                  <a:pt x="813" y="797"/>
                  <a:pt x="910" y="717"/>
                </a:cubicBezTo>
                <a:cubicBezTo>
                  <a:pt x="941" y="691"/>
                  <a:pt x="966" y="661"/>
                  <a:pt x="984" y="627"/>
                </a:cubicBezTo>
                <a:cubicBezTo>
                  <a:pt x="987" y="617"/>
                  <a:pt x="990" y="607"/>
                  <a:pt x="992" y="596"/>
                </a:cubicBezTo>
                <a:cubicBezTo>
                  <a:pt x="1020" y="473"/>
                  <a:pt x="991" y="354"/>
                  <a:pt x="906" y="252"/>
                </a:cubicBezTo>
                <a:cubicBezTo>
                  <a:pt x="892" y="236"/>
                  <a:pt x="877" y="220"/>
                  <a:pt x="862" y="206"/>
                </a:cubicBezTo>
                <a:cubicBezTo>
                  <a:pt x="869" y="218"/>
                  <a:pt x="877" y="232"/>
                  <a:pt x="883" y="246"/>
                </a:cubicBezTo>
                <a:cubicBezTo>
                  <a:pt x="930" y="349"/>
                  <a:pt x="955" y="503"/>
                  <a:pt x="887" y="628"/>
                </a:cubicBezTo>
                <a:cubicBezTo>
                  <a:pt x="856" y="684"/>
                  <a:pt x="805" y="732"/>
                  <a:pt x="741" y="767"/>
                </a:cubicBezTo>
                <a:cubicBezTo>
                  <a:pt x="698" y="790"/>
                  <a:pt x="649" y="806"/>
                  <a:pt x="600" y="814"/>
                </a:cubicBezTo>
                <a:cubicBezTo>
                  <a:pt x="582" y="821"/>
                  <a:pt x="564" y="827"/>
                  <a:pt x="546" y="831"/>
                </a:cubicBezTo>
                <a:close/>
                <a:moveTo>
                  <a:pt x="380" y="798"/>
                </a:moveTo>
                <a:cubicBezTo>
                  <a:pt x="406" y="808"/>
                  <a:pt x="434" y="815"/>
                  <a:pt x="462" y="821"/>
                </a:cubicBezTo>
                <a:cubicBezTo>
                  <a:pt x="487" y="825"/>
                  <a:pt x="511" y="829"/>
                  <a:pt x="536" y="830"/>
                </a:cubicBezTo>
                <a:cubicBezTo>
                  <a:pt x="553" y="827"/>
                  <a:pt x="570" y="822"/>
                  <a:pt x="588" y="816"/>
                </a:cubicBezTo>
                <a:cubicBezTo>
                  <a:pt x="573" y="818"/>
                  <a:pt x="559" y="819"/>
                  <a:pt x="544" y="820"/>
                </a:cubicBezTo>
                <a:cubicBezTo>
                  <a:pt x="486" y="822"/>
                  <a:pt x="430" y="814"/>
                  <a:pt x="380" y="798"/>
                </a:cubicBezTo>
                <a:close/>
                <a:moveTo>
                  <a:pt x="324" y="773"/>
                </a:moveTo>
                <a:cubicBezTo>
                  <a:pt x="387" y="804"/>
                  <a:pt x="463" y="820"/>
                  <a:pt x="544" y="817"/>
                </a:cubicBezTo>
                <a:cubicBezTo>
                  <a:pt x="562" y="816"/>
                  <a:pt x="581" y="814"/>
                  <a:pt x="599" y="812"/>
                </a:cubicBezTo>
                <a:cubicBezTo>
                  <a:pt x="614" y="805"/>
                  <a:pt x="630" y="797"/>
                  <a:pt x="646" y="788"/>
                </a:cubicBezTo>
                <a:cubicBezTo>
                  <a:pt x="651" y="785"/>
                  <a:pt x="655" y="782"/>
                  <a:pt x="660" y="779"/>
                </a:cubicBezTo>
                <a:cubicBezTo>
                  <a:pt x="620" y="792"/>
                  <a:pt x="576" y="799"/>
                  <a:pt x="531" y="801"/>
                </a:cubicBezTo>
                <a:cubicBezTo>
                  <a:pt x="427" y="804"/>
                  <a:pt x="330" y="773"/>
                  <a:pt x="251" y="708"/>
                </a:cubicBezTo>
                <a:cubicBezTo>
                  <a:pt x="258" y="718"/>
                  <a:pt x="265" y="728"/>
                  <a:pt x="272" y="737"/>
                </a:cubicBezTo>
                <a:cubicBezTo>
                  <a:pt x="288" y="750"/>
                  <a:pt x="305" y="762"/>
                  <a:pt x="324" y="773"/>
                </a:cubicBezTo>
                <a:close/>
                <a:moveTo>
                  <a:pt x="670" y="776"/>
                </a:moveTo>
                <a:cubicBezTo>
                  <a:pt x="662" y="781"/>
                  <a:pt x="655" y="786"/>
                  <a:pt x="647" y="790"/>
                </a:cubicBezTo>
                <a:cubicBezTo>
                  <a:pt x="635" y="798"/>
                  <a:pt x="622" y="804"/>
                  <a:pt x="610" y="810"/>
                </a:cubicBezTo>
                <a:cubicBezTo>
                  <a:pt x="728" y="788"/>
                  <a:pt x="834" y="719"/>
                  <a:pt x="885" y="626"/>
                </a:cubicBezTo>
                <a:cubicBezTo>
                  <a:pt x="953" y="503"/>
                  <a:pt x="927" y="349"/>
                  <a:pt x="880" y="247"/>
                </a:cubicBezTo>
                <a:cubicBezTo>
                  <a:pt x="873" y="230"/>
                  <a:pt x="864" y="214"/>
                  <a:pt x="854" y="199"/>
                </a:cubicBezTo>
                <a:cubicBezTo>
                  <a:pt x="831" y="178"/>
                  <a:pt x="805" y="159"/>
                  <a:pt x="778" y="141"/>
                </a:cubicBezTo>
                <a:cubicBezTo>
                  <a:pt x="833" y="193"/>
                  <a:pt x="869" y="255"/>
                  <a:pt x="881" y="321"/>
                </a:cubicBezTo>
                <a:cubicBezTo>
                  <a:pt x="890" y="345"/>
                  <a:pt x="898" y="370"/>
                  <a:pt x="903" y="395"/>
                </a:cubicBezTo>
                <a:cubicBezTo>
                  <a:pt x="924" y="491"/>
                  <a:pt x="905" y="580"/>
                  <a:pt x="849" y="653"/>
                </a:cubicBezTo>
                <a:cubicBezTo>
                  <a:pt x="806" y="708"/>
                  <a:pt x="743" y="751"/>
                  <a:pt x="670" y="776"/>
                </a:cubicBezTo>
                <a:close/>
                <a:moveTo>
                  <a:pt x="248" y="703"/>
                </a:moveTo>
                <a:cubicBezTo>
                  <a:pt x="325" y="767"/>
                  <a:pt x="423" y="802"/>
                  <a:pt x="531" y="798"/>
                </a:cubicBezTo>
                <a:cubicBezTo>
                  <a:pt x="579" y="796"/>
                  <a:pt x="626" y="788"/>
                  <a:pt x="668" y="773"/>
                </a:cubicBezTo>
                <a:cubicBezTo>
                  <a:pt x="803" y="680"/>
                  <a:pt x="896" y="498"/>
                  <a:pt x="882" y="347"/>
                </a:cubicBezTo>
                <a:cubicBezTo>
                  <a:pt x="881" y="338"/>
                  <a:pt x="880" y="329"/>
                  <a:pt x="878" y="321"/>
                </a:cubicBezTo>
                <a:cubicBezTo>
                  <a:pt x="845" y="235"/>
                  <a:pt x="789" y="162"/>
                  <a:pt x="718" y="108"/>
                </a:cubicBezTo>
                <a:cubicBezTo>
                  <a:pt x="623" y="60"/>
                  <a:pt x="514" y="34"/>
                  <a:pt x="410" y="39"/>
                </a:cubicBezTo>
                <a:cubicBezTo>
                  <a:pt x="373" y="40"/>
                  <a:pt x="338" y="45"/>
                  <a:pt x="305" y="54"/>
                </a:cubicBezTo>
                <a:cubicBezTo>
                  <a:pt x="270" y="69"/>
                  <a:pt x="241" y="89"/>
                  <a:pt x="218" y="113"/>
                </a:cubicBezTo>
                <a:cubicBezTo>
                  <a:pt x="198" y="136"/>
                  <a:pt x="181" y="163"/>
                  <a:pt x="167" y="196"/>
                </a:cubicBezTo>
                <a:cubicBezTo>
                  <a:pt x="147" y="285"/>
                  <a:pt x="163" y="395"/>
                  <a:pt x="175" y="480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85" y="547"/>
                  <a:pt x="204" y="633"/>
                  <a:pt x="248" y="703"/>
                </a:cubicBezTo>
                <a:close/>
                <a:moveTo>
                  <a:pt x="883" y="334"/>
                </a:moveTo>
                <a:cubicBezTo>
                  <a:pt x="884" y="338"/>
                  <a:pt x="884" y="342"/>
                  <a:pt x="884" y="347"/>
                </a:cubicBezTo>
                <a:cubicBezTo>
                  <a:pt x="892" y="425"/>
                  <a:pt x="871" y="514"/>
                  <a:pt x="826" y="597"/>
                </a:cubicBezTo>
                <a:cubicBezTo>
                  <a:pt x="789" y="667"/>
                  <a:pt x="737" y="727"/>
                  <a:pt x="678" y="770"/>
                </a:cubicBezTo>
                <a:cubicBezTo>
                  <a:pt x="747" y="745"/>
                  <a:pt x="806" y="704"/>
                  <a:pt x="847" y="651"/>
                </a:cubicBezTo>
                <a:cubicBezTo>
                  <a:pt x="903" y="579"/>
                  <a:pt x="921" y="491"/>
                  <a:pt x="901" y="395"/>
                </a:cubicBezTo>
                <a:cubicBezTo>
                  <a:pt x="896" y="374"/>
                  <a:pt x="890" y="354"/>
                  <a:pt x="883" y="334"/>
                </a:cubicBezTo>
                <a:close/>
                <a:moveTo>
                  <a:pt x="283" y="749"/>
                </a:moveTo>
                <a:cubicBezTo>
                  <a:pt x="285" y="751"/>
                  <a:pt x="287" y="752"/>
                  <a:pt x="289" y="753"/>
                </a:cubicBezTo>
                <a:cubicBezTo>
                  <a:pt x="287" y="751"/>
                  <a:pt x="284" y="750"/>
                  <a:pt x="282" y="748"/>
                </a:cubicBezTo>
                <a:cubicBezTo>
                  <a:pt x="282" y="748"/>
                  <a:pt x="283" y="749"/>
                  <a:pt x="283" y="749"/>
                </a:cubicBezTo>
                <a:close/>
                <a:moveTo>
                  <a:pt x="60" y="297"/>
                </a:moveTo>
                <a:cubicBezTo>
                  <a:pt x="46" y="384"/>
                  <a:pt x="64" y="483"/>
                  <a:pt x="114" y="577"/>
                </a:cubicBezTo>
                <a:cubicBezTo>
                  <a:pt x="152" y="648"/>
                  <a:pt x="210" y="707"/>
                  <a:pt x="281" y="751"/>
                </a:cubicBezTo>
                <a:cubicBezTo>
                  <a:pt x="253" y="732"/>
                  <a:pt x="229" y="710"/>
                  <a:pt x="209" y="684"/>
                </a:cubicBezTo>
                <a:cubicBezTo>
                  <a:pt x="202" y="676"/>
                  <a:pt x="196" y="666"/>
                  <a:pt x="190" y="657"/>
                </a:cubicBezTo>
                <a:cubicBezTo>
                  <a:pt x="161" y="621"/>
                  <a:pt x="135" y="581"/>
                  <a:pt x="114" y="540"/>
                </a:cubicBezTo>
                <a:cubicBezTo>
                  <a:pt x="74" y="461"/>
                  <a:pt x="55" y="382"/>
                  <a:pt x="59" y="311"/>
                </a:cubicBezTo>
                <a:cubicBezTo>
                  <a:pt x="59" y="306"/>
                  <a:pt x="59" y="302"/>
                  <a:pt x="60" y="297"/>
                </a:cubicBezTo>
                <a:close/>
                <a:moveTo>
                  <a:pt x="207" y="677"/>
                </a:moveTo>
                <a:cubicBezTo>
                  <a:pt x="208" y="679"/>
                  <a:pt x="210" y="681"/>
                  <a:pt x="211" y="683"/>
                </a:cubicBezTo>
                <a:cubicBezTo>
                  <a:pt x="228" y="705"/>
                  <a:pt x="249" y="725"/>
                  <a:pt x="273" y="743"/>
                </a:cubicBezTo>
                <a:cubicBezTo>
                  <a:pt x="272" y="741"/>
                  <a:pt x="271" y="740"/>
                  <a:pt x="270" y="739"/>
                </a:cubicBezTo>
                <a:cubicBezTo>
                  <a:pt x="266" y="735"/>
                  <a:pt x="262" y="732"/>
                  <a:pt x="258" y="728"/>
                </a:cubicBezTo>
                <a:cubicBezTo>
                  <a:pt x="240" y="713"/>
                  <a:pt x="223" y="696"/>
                  <a:pt x="207" y="677"/>
                </a:cubicBezTo>
                <a:close/>
                <a:moveTo>
                  <a:pt x="191" y="654"/>
                </a:moveTo>
                <a:cubicBezTo>
                  <a:pt x="213" y="681"/>
                  <a:pt x="236" y="706"/>
                  <a:pt x="259" y="726"/>
                </a:cubicBezTo>
                <a:cubicBezTo>
                  <a:pt x="260" y="727"/>
                  <a:pt x="261" y="728"/>
                  <a:pt x="262" y="728"/>
                </a:cubicBezTo>
                <a:cubicBezTo>
                  <a:pt x="256" y="720"/>
                  <a:pt x="250" y="712"/>
                  <a:pt x="244" y="703"/>
                </a:cubicBezTo>
                <a:cubicBezTo>
                  <a:pt x="243" y="702"/>
                  <a:pt x="241" y="700"/>
                  <a:pt x="240" y="699"/>
                </a:cubicBezTo>
                <a:cubicBezTo>
                  <a:pt x="218" y="680"/>
                  <a:pt x="198" y="658"/>
                  <a:pt x="180" y="635"/>
                </a:cubicBezTo>
                <a:cubicBezTo>
                  <a:pt x="184" y="641"/>
                  <a:pt x="187" y="648"/>
                  <a:pt x="191" y="654"/>
                </a:cubicBezTo>
                <a:close/>
                <a:moveTo>
                  <a:pt x="175" y="625"/>
                </a:moveTo>
                <a:cubicBezTo>
                  <a:pt x="195" y="652"/>
                  <a:pt x="217" y="676"/>
                  <a:pt x="241" y="697"/>
                </a:cubicBezTo>
                <a:cubicBezTo>
                  <a:pt x="200" y="628"/>
                  <a:pt x="182" y="546"/>
                  <a:pt x="174" y="492"/>
                </a:cubicBezTo>
                <a:cubicBezTo>
                  <a:pt x="173" y="480"/>
                  <a:pt x="173" y="480"/>
                  <a:pt x="173" y="480"/>
                </a:cubicBezTo>
                <a:cubicBezTo>
                  <a:pt x="161" y="400"/>
                  <a:pt x="146" y="297"/>
                  <a:pt x="162" y="210"/>
                </a:cubicBezTo>
                <a:cubicBezTo>
                  <a:pt x="145" y="255"/>
                  <a:pt x="135" y="309"/>
                  <a:pt x="131" y="371"/>
                </a:cubicBezTo>
                <a:cubicBezTo>
                  <a:pt x="125" y="470"/>
                  <a:pt x="140" y="556"/>
                  <a:pt x="175" y="625"/>
                </a:cubicBezTo>
                <a:close/>
                <a:moveTo>
                  <a:pt x="68" y="259"/>
                </a:moveTo>
                <a:cubicBezTo>
                  <a:pt x="65" y="276"/>
                  <a:pt x="62" y="293"/>
                  <a:pt x="62" y="311"/>
                </a:cubicBezTo>
                <a:cubicBezTo>
                  <a:pt x="56" y="426"/>
                  <a:pt x="110" y="546"/>
                  <a:pt x="178" y="638"/>
                </a:cubicBezTo>
                <a:cubicBezTo>
                  <a:pt x="176" y="632"/>
                  <a:pt x="173" y="627"/>
                  <a:pt x="170" y="622"/>
                </a:cubicBezTo>
                <a:cubicBezTo>
                  <a:pt x="130" y="566"/>
                  <a:pt x="102" y="499"/>
                  <a:pt x="88" y="428"/>
                </a:cubicBezTo>
                <a:cubicBezTo>
                  <a:pt x="79" y="384"/>
                  <a:pt x="71" y="317"/>
                  <a:pt x="84" y="247"/>
                </a:cubicBezTo>
                <a:cubicBezTo>
                  <a:pt x="88" y="225"/>
                  <a:pt x="94" y="204"/>
                  <a:pt x="102" y="185"/>
                </a:cubicBezTo>
                <a:cubicBezTo>
                  <a:pt x="96" y="194"/>
                  <a:pt x="90" y="204"/>
                  <a:pt x="85" y="214"/>
                </a:cubicBezTo>
                <a:cubicBezTo>
                  <a:pt x="78" y="229"/>
                  <a:pt x="73" y="244"/>
                  <a:pt x="68" y="259"/>
                </a:cubicBezTo>
                <a:close/>
                <a:moveTo>
                  <a:pt x="856" y="197"/>
                </a:moveTo>
                <a:cubicBezTo>
                  <a:pt x="875" y="214"/>
                  <a:pt x="892" y="232"/>
                  <a:pt x="908" y="251"/>
                </a:cubicBezTo>
                <a:cubicBezTo>
                  <a:pt x="993" y="353"/>
                  <a:pt x="1023" y="472"/>
                  <a:pt x="995" y="597"/>
                </a:cubicBezTo>
                <a:cubicBezTo>
                  <a:pt x="993" y="602"/>
                  <a:pt x="992" y="608"/>
                  <a:pt x="991" y="613"/>
                </a:cubicBezTo>
                <a:cubicBezTo>
                  <a:pt x="1028" y="533"/>
                  <a:pt x="1027" y="435"/>
                  <a:pt x="987" y="331"/>
                </a:cubicBezTo>
                <a:cubicBezTo>
                  <a:pt x="936" y="199"/>
                  <a:pt x="816" y="95"/>
                  <a:pt x="654" y="39"/>
                </a:cubicBezTo>
                <a:cubicBezTo>
                  <a:pt x="696" y="55"/>
                  <a:pt x="734" y="76"/>
                  <a:pt x="768" y="102"/>
                </a:cubicBezTo>
                <a:cubicBezTo>
                  <a:pt x="803" y="130"/>
                  <a:pt x="833" y="161"/>
                  <a:pt x="856" y="197"/>
                </a:cubicBezTo>
                <a:close/>
                <a:moveTo>
                  <a:pt x="110" y="174"/>
                </a:moveTo>
                <a:cubicBezTo>
                  <a:pt x="65" y="271"/>
                  <a:pt x="82" y="387"/>
                  <a:pt x="90" y="427"/>
                </a:cubicBezTo>
                <a:cubicBezTo>
                  <a:pt x="104" y="497"/>
                  <a:pt x="130" y="559"/>
                  <a:pt x="166" y="612"/>
                </a:cubicBezTo>
                <a:cubicBezTo>
                  <a:pt x="135" y="545"/>
                  <a:pt x="123" y="464"/>
                  <a:pt x="129" y="371"/>
                </a:cubicBezTo>
                <a:cubicBezTo>
                  <a:pt x="133" y="302"/>
                  <a:pt x="145" y="243"/>
                  <a:pt x="165" y="195"/>
                </a:cubicBezTo>
                <a:cubicBezTo>
                  <a:pt x="171" y="167"/>
                  <a:pt x="181" y="140"/>
                  <a:pt x="196" y="117"/>
                </a:cubicBezTo>
                <a:cubicBezTo>
                  <a:pt x="198" y="118"/>
                  <a:pt x="198" y="118"/>
                  <a:pt x="198" y="118"/>
                </a:cubicBezTo>
                <a:cubicBezTo>
                  <a:pt x="186" y="137"/>
                  <a:pt x="177" y="158"/>
                  <a:pt x="171" y="180"/>
                </a:cubicBezTo>
                <a:cubicBezTo>
                  <a:pt x="184" y="154"/>
                  <a:pt x="199" y="131"/>
                  <a:pt x="216" y="111"/>
                </a:cubicBezTo>
                <a:cubicBezTo>
                  <a:pt x="236" y="90"/>
                  <a:pt x="261" y="72"/>
                  <a:pt x="290" y="58"/>
                </a:cubicBezTo>
                <a:cubicBezTo>
                  <a:pt x="212" y="80"/>
                  <a:pt x="150" y="120"/>
                  <a:pt x="110" y="174"/>
                </a:cubicBezTo>
                <a:close/>
                <a:moveTo>
                  <a:pt x="727" y="112"/>
                </a:moveTo>
                <a:cubicBezTo>
                  <a:pt x="792" y="164"/>
                  <a:pt x="843" y="231"/>
                  <a:pt x="875" y="307"/>
                </a:cubicBezTo>
                <a:cubicBezTo>
                  <a:pt x="859" y="238"/>
                  <a:pt x="818" y="179"/>
                  <a:pt x="763" y="132"/>
                </a:cubicBezTo>
                <a:cubicBezTo>
                  <a:pt x="752" y="125"/>
                  <a:pt x="740" y="118"/>
                  <a:pt x="727" y="112"/>
                </a:cubicBezTo>
                <a:close/>
                <a:moveTo>
                  <a:pt x="117" y="154"/>
                </a:moveTo>
                <a:cubicBezTo>
                  <a:pt x="102" y="173"/>
                  <a:pt x="90" y="194"/>
                  <a:pt x="82" y="216"/>
                </a:cubicBezTo>
                <a:cubicBezTo>
                  <a:pt x="82" y="215"/>
                  <a:pt x="82" y="214"/>
                  <a:pt x="83" y="213"/>
                </a:cubicBezTo>
                <a:cubicBezTo>
                  <a:pt x="90" y="199"/>
                  <a:pt x="98" y="185"/>
                  <a:pt x="108" y="171"/>
                </a:cubicBezTo>
                <a:cubicBezTo>
                  <a:pt x="111" y="165"/>
                  <a:pt x="114" y="160"/>
                  <a:pt x="117" y="154"/>
                </a:cubicBezTo>
                <a:close/>
                <a:moveTo>
                  <a:pt x="767" y="131"/>
                </a:moveTo>
                <a:cubicBezTo>
                  <a:pt x="796" y="149"/>
                  <a:pt x="823" y="168"/>
                  <a:pt x="848" y="190"/>
                </a:cubicBezTo>
                <a:cubicBezTo>
                  <a:pt x="793" y="111"/>
                  <a:pt x="707" y="53"/>
                  <a:pt x="600" y="25"/>
                </a:cubicBezTo>
                <a:cubicBezTo>
                  <a:pt x="566" y="16"/>
                  <a:pt x="531" y="10"/>
                  <a:pt x="496" y="8"/>
                </a:cubicBezTo>
                <a:cubicBezTo>
                  <a:pt x="541" y="16"/>
                  <a:pt x="584" y="29"/>
                  <a:pt x="625" y="48"/>
                </a:cubicBezTo>
                <a:cubicBezTo>
                  <a:pt x="666" y="63"/>
                  <a:pt x="705" y="84"/>
                  <a:pt x="740" y="110"/>
                </a:cubicBezTo>
                <a:cubicBezTo>
                  <a:pt x="749" y="117"/>
                  <a:pt x="758" y="124"/>
                  <a:pt x="767" y="131"/>
                </a:cubicBezTo>
                <a:close/>
                <a:moveTo>
                  <a:pt x="129" y="139"/>
                </a:moveTo>
                <a:cubicBezTo>
                  <a:pt x="124" y="146"/>
                  <a:pt x="120" y="154"/>
                  <a:pt x="116" y="161"/>
                </a:cubicBezTo>
                <a:cubicBezTo>
                  <a:pt x="143" y="129"/>
                  <a:pt x="178" y="102"/>
                  <a:pt x="221" y="81"/>
                </a:cubicBezTo>
                <a:cubicBezTo>
                  <a:pt x="246" y="69"/>
                  <a:pt x="274" y="59"/>
                  <a:pt x="304" y="51"/>
                </a:cubicBezTo>
                <a:cubicBezTo>
                  <a:pt x="352" y="30"/>
                  <a:pt x="410" y="19"/>
                  <a:pt x="471" y="19"/>
                </a:cubicBezTo>
                <a:cubicBezTo>
                  <a:pt x="514" y="20"/>
                  <a:pt x="559" y="27"/>
                  <a:pt x="601" y="40"/>
                </a:cubicBezTo>
                <a:cubicBezTo>
                  <a:pt x="561" y="24"/>
                  <a:pt x="517" y="12"/>
                  <a:pt x="472" y="7"/>
                </a:cubicBezTo>
                <a:cubicBezTo>
                  <a:pt x="366" y="5"/>
                  <a:pt x="261" y="34"/>
                  <a:pt x="181" y="92"/>
                </a:cubicBezTo>
                <a:cubicBezTo>
                  <a:pt x="161" y="106"/>
                  <a:pt x="144" y="122"/>
                  <a:pt x="129" y="139"/>
                </a:cubicBezTo>
                <a:close/>
                <a:moveTo>
                  <a:pt x="435" y="4"/>
                </a:moveTo>
                <a:cubicBezTo>
                  <a:pt x="338" y="6"/>
                  <a:pt x="240" y="32"/>
                  <a:pt x="170" y="92"/>
                </a:cubicBezTo>
                <a:cubicBezTo>
                  <a:pt x="159" y="102"/>
                  <a:pt x="150" y="111"/>
                  <a:pt x="142" y="122"/>
                </a:cubicBezTo>
                <a:cubicBezTo>
                  <a:pt x="153" y="110"/>
                  <a:pt x="166" y="100"/>
                  <a:pt x="180" y="90"/>
                </a:cubicBezTo>
                <a:cubicBezTo>
                  <a:pt x="253" y="37"/>
                  <a:pt x="347" y="7"/>
                  <a:pt x="445" y="4"/>
                </a:cubicBezTo>
                <a:cubicBezTo>
                  <a:pt x="442" y="4"/>
                  <a:pt x="438" y="4"/>
                  <a:pt x="435" y="4"/>
                </a:cubicBezTo>
                <a:close/>
                <a:moveTo>
                  <a:pt x="717" y="104"/>
                </a:moveTo>
                <a:cubicBezTo>
                  <a:pt x="728" y="109"/>
                  <a:pt x="739" y="115"/>
                  <a:pt x="750" y="121"/>
                </a:cubicBezTo>
                <a:cubicBezTo>
                  <a:pt x="722" y="99"/>
                  <a:pt x="690" y="80"/>
                  <a:pt x="657" y="65"/>
                </a:cubicBezTo>
                <a:cubicBezTo>
                  <a:pt x="678" y="76"/>
                  <a:pt x="698" y="89"/>
                  <a:pt x="717" y="104"/>
                </a:cubicBezTo>
                <a:close/>
                <a:moveTo>
                  <a:pt x="434" y="36"/>
                </a:moveTo>
                <a:cubicBezTo>
                  <a:pt x="526" y="36"/>
                  <a:pt x="622" y="59"/>
                  <a:pt x="707" y="99"/>
                </a:cubicBezTo>
                <a:cubicBezTo>
                  <a:pt x="684" y="82"/>
                  <a:pt x="660" y="67"/>
                  <a:pt x="634" y="55"/>
                </a:cubicBezTo>
                <a:cubicBezTo>
                  <a:pt x="581" y="34"/>
                  <a:pt x="525" y="22"/>
                  <a:pt x="471" y="22"/>
                </a:cubicBezTo>
                <a:cubicBezTo>
                  <a:pt x="417" y="21"/>
                  <a:pt x="365" y="30"/>
                  <a:pt x="320" y="47"/>
                </a:cubicBezTo>
                <a:cubicBezTo>
                  <a:pt x="349" y="41"/>
                  <a:pt x="379" y="38"/>
                  <a:pt x="409" y="36"/>
                </a:cubicBezTo>
                <a:cubicBezTo>
                  <a:pt x="417" y="36"/>
                  <a:pt x="426" y="36"/>
                  <a:pt x="434" y="36"/>
                </a:cubicBezTo>
                <a:close/>
                <a:moveTo>
                  <a:pt x="471" y="4"/>
                </a:moveTo>
                <a:cubicBezTo>
                  <a:pt x="474" y="4"/>
                  <a:pt x="477" y="4"/>
                  <a:pt x="479" y="4"/>
                </a:cubicBezTo>
                <a:cubicBezTo>
                  <a:pt x="476" y="4"/>
                  <a:pt x="472" y="4"/>
                  <a:pt x="469" y="4"/>
                </a:cubicBezTo>
                <a:cubicBezTo>
                  <a:pt x="470" y="4"/>
                  <a:pt x="470" y="4"/>
                  <a:pt x="471" y="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5"/>
          <p:cNvSpPr>
            <a:spLocks noEditPoints="1"/>
          </p:cNvSpPr>
          <p:nvPr/>
        </p:nvSpPr>
        <p:spPr bwMode="auto">
          <a:xfrm>
            <a:off x="11094091" y="6048981"/>
            <a:ext cx="809020" cy="725271"/>
          </a:xfrm>
          <a:custGeom>
            <a:avLst/>
            <a:gdLst>
              <a:gd name="T0" fmla="*/ 74 w 959"/>
              <a:gd name="T1" fmla="*/ 219 h 859"/>
              <a:gd name="T2" fmla="*/ 844 w 959"/>
              <a:gd name="T3" fmla="*/ 121 h 859"/>
              <a:gd name="T4" fmla="*/ 759 w 959"/>
              <a:gd name="T5" fmla="*/ 770 h 859"/>
              <a:gd name="T6" fmla="*/ 220 w 959"/>
              <a:gd name="T7" fmla="*/ 806 h 859"/>
              <a:gd name="T8" fmla="*/ 44 w 959"/>
              <a:gd name="T9" fmla="*/ 565 h 859"/>
              <a:gd name="T10" fmla="*/ 591 w 959"/>
              <a:gd name="T11" fmla="*/ 832 h 859"/>
              <a:gd name="T12" fmla="*/ 590 w 959"/>
              <a:gd name="T13" fmla="*/ 829 h 859"/>
              <a:gd name="T14" fmla="*/ 254 w 959"/>
              <a:gd name="T15" fmla="*/ 755 h 859"/>
              <a:gd name="T16" fmla="*/ 456 w 959"/>
              <a:gd name="T17" fmla="*/ 839 h 859"/>
              <a:gd name="T18" fmla="*/ 674 w 959"/>
              <a:gd name="T19" fmla="*/ 796 h 859"/>
              <a:gd name="T20" fmla="*/ 737 w 959"/>
              <a:gd name="T21" fmla="*/ 730 h 859"/>
              <a:gd name="T22" fmla="*/ 494 w 959"/>
              <a:gd name="T23" fmla="*/ 803 h 859"/>
              <a:gd name="T24" fmla="*/ 551 w 959"/>
              <a:gd name="T25" fmla="*/ 801 h 859"/>
              <a:gd name="T26" fmla="*/ 342 w 959"/>
              <a:gd name="T27" fmla="*/ 785 h 859"/>
              <a:gd name="T28" fmla="*/ 740 w 959"/>
              <a:gd name="T29" fmla="*/ 724 h 859"/>
              <a:gd name="T30" fmla="*/ 586 w 959"/>
              <a:gd name="T31" fmla="*/ 780 h 859"/>
              <a:gd name="T32" fmla="*/ 586 w 959"/>
              <a:gd name="T33" fmla="*/ 778 h 859"/>
              <a:gd name="T34" fmla="*/ 415 w 959"/>
              <a:gd name="T35" fmla="*/ 63 h 859"/>
              <a:gd name="T36" fmla="*/ 343 w 959"/>
              <a:gd name="T37" fmla="*/ 782 h 859"/>
              <a:gd name="T38" fmla="*/ 343 w 959"/>
              <a:gd name="T39" fmla="*/ 782 h 859"/>
              <a:gd name="T40" fmla="*/ 252 w 959"/>
              <a:gd name="T41" fmla="*/ 751 h 859"/>
              <a:gd name="T42" fmla="*/ 885 w 959"/>
              <a:gd name="T43" fmla="*/ 612 h 859"/>
              <a:gd name="T44" fmla="*/ 885 w 959"/>
              <a:gd name="T45" fmla="*/ 612 h 859"/>
              <a:gd name="T46" fmla="*/ 153 w 959"/>
              <a:gd name="T47" fmla="*/ 682 h 859"/>
              <a:gd name="T48" fmla="*/ 213 w 959"/>
              <a:gd name="T49" fmla="*/ 720 h 859"/>
              <a:gd name="T50" fmla="*/ 154 w 959"/>
              <a:gd name="T51" fmla="*/ 658 h 859"/>
              <a:gd name="T52" fmla="*/ 137 w 959"/>
              <a:gd name="T53" fmla="*/ 634 h 859"/>
              <a:gd name="T54" fmla="*/ 36 w 959"/>
              <a:gd name="T55" fmla="*/ 477 h 859"/>
              <a:gd name="T56" fmla="*/ 922 w 959"/>
              <a:gd name="T57" fmla="*/ 484 h 859"/>
              <a:gd name="T58" fmla="*/ 136 w 959"/>
              <a:gd name="T59" fmla="*/ 626 h 859"/>
              <a:gd name="T60" fmla="*/ 206 w 959"/>
              <a:gd name="T61" fmla="*/ 151 h 859"/>
              <a:gd name="T62" fmla="*/ 116 w 959"/>
              <a:gd name="T63" fmla="*/ 602 h 859"/>
              <a:gd name="T64" fmla="*/ 898 w 959"/>
              <a:gd name="T65" fmla="*/ 584 h 859"/>
              <a:gd name="T66" fmla="*/ 10 w 959"/>
              <a:gd name="T67" fmla="*/ 444 h 859"/>
              <a:gd name="T68" fmla="*/ 38 w 959"/>
              <a:gd name="T69" fmla="*/ 356 h 859"/>
              <a:gd name="T70" fmla="*/ 927 w 959"/>
              <a:gd name="T71" fmla="*/ 469 h 859"/>
              <a:gd name="T72" fmla="*/ 38 w 959"/>
              <a:gd name="T73" fmla="*/ 369 h 859"/>
              <a:gd name="T74" fmla="*/ 909 w 959"/>
              <a:gd name="T75" fmla="*/ 284 h 859"/>
              <a:gd name="T76" fmla="*/ 44 w 959"/>
              <a:gd name="T77" fmla="*/ 405 h 859"/>
              <a:gd name="T78" fmla="*/ 221 w 959"/>
              <a:gd name="T79" fmla="*/ 124 h 859"/>
              <a:gd name="T80" fmla="*/ 286 w 959"/>
              <a:gd name="T81" fmla="*/ 85 h 859"/>
              <a:gd name="T82" fmla="*/ 937 w 959"/>
              <a:gd name="T83" fmla="*/ 350 h 859"/>
              <a:gd name="T84" fmla="*/ 76 w 959"/>
              <a:gd name="T85" fmla="*/ 221 h 859"/>
              <a:gd name="T86" fmla="*/ 76 w 959"/>
              <a:gd name="T87" fmla="*/ 221 h 859"/>
              <a:gd name="T88" fmla="*/ 858 w 959"/>
              <a:gd name="T89" fmla="*/ 142 h 859"/>
              <a:gd name="T90" fmla="*/ 881 w 959"/>
              <a:gd name="T91" fmla="*/ 267 h 859"/>
              <a:gd name="T92" fmla="*/ 436 w 959"/>
              <a:gd name="T93" fmla="*/ 59 h 859"/>
              <a:gd name="T94" fmla="*/ 218 w 959"/>
              <a:gd name="T95" fmla="*/ 143 h 859"/>
              <a:gd name="T96" fmla="*/ 889 w 959"/>
              <a:gd name="T97" fmla="*/ 202 h 859"/>
              <a:gd name="T98" fmla="*/ 904 w 959"/>
              <a:gd name="T99" fmla="*/ 268 h 859"/>
              <a:gd name="T100" fmla="*/ 415 w 959"/>
              <a:gd name="T101" fmla="*/ 60 h 859"/>
              <a:gd name="T102" fmla="*/ 777 w 959"/>
              <a:gd name="T103" fmla="*/ 90 h 859"/>
              <a:gd name="T104" fmla="*/ 379 w 959"/>
              <a:gd name="T105" fmla="*/ 35 h 859"/>
              <a:gd name="T106" fmla="*/ 604 w 959"/>
              <a:gd name="T107" fmla="*/ 18 h 859"/>
              <a:gd name="T108" fmla="*/ 296 w 959"/>
              <a:gd name="T109" fmla="*/ 97 h 859"/>
              <a:gd name="T110" fmla="*/ 693 w 959"/>
              <a:gd name="T111" fmla="*/ 31 h 859"/>
              <a:gd name="T112" fmla="*/ 574 w 959"/>
              <a:gd name="T113" fmla="*/ 14 h 859"/>
              <a:gd name="T114" fmla="*/ 394 w 959"/>
              <a:gd name="T115" fmla="*/ 33 h 859"/>
              <a:gd name="T116" fmla="*/ 416 w 959"/>
              <a:gd name="T117" fmla="*/ 31 h 859"/>
              <a:gd name="T118" fmla="*/ 416 w 959"/>
              <a:gd name="T119" fmla="*/ 31 h 859"/>
              <a:gd name="T120" fmla="*/ 487 w 959"/>
              <a:gd name="T121" fmla="*/ 24 h 859"/>
              <a:gd name="T122" fmla="*/ 540 w 959"/>
              <a:gd name="T123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9" h="859">
                <a:moveTo>
                  <a:pt x="428" y="857"/>
                </a:moveTo>
                <a:cubicBezTo>
                  <a:pt x="352" y="857"/>
                  <a:pt x="280" y="841"/>
                  <a:pt x="219" y="808"/>
                </a:cubicBezTo>
                <a:cubicBezTo>
                  <a:pt x="124" y="758"/>
                  <a:pt x="60" y="667"/>
                  <a:pt x="40" y="556"/>
                </a:cubicBezTo>
                <a:cubicBezTo>
                  <a:pt x="23" y="520"/>
                  <a:pt x="12" y="483"/>
                  <a:pt x="8" y="444"/>
                </a:cubicBezTo>
                <a:cubicBezTo>
                  <a:pt x="0" y="364"/>
                  <a:pt x="24" y="284"/>
                  <a:pt x="74" y="219"/>
                </a:cubicBezTo>
                <a:cubicBezTo>
                  <a:pt x="75" y="217"/>
                  <a:pt x="77" y="214"/>
                  <a:pt x="78" y="212"/>
                </a:cubicBezTo>
                <a:cubicBezTo>
                  <a:pt x="113" y="150"/>
                  <a:pt x="162" y="105"/>
                  <a:pt x="228" y="74"/>
                </a:cubicBezTo>
                <a:cubicBezTo>
                  <a:pt x="274" y="53"/>
                  <a:pt x="328" y="39"/>
                  <a:pt x="393" y="31"/>
                </a:cubicBezTo>
                <a:cubicBezTo>
                  <a:pt x="462" y="10"/>
                  <a:pt x="534" y="0"/>
                  <a:pt x="600" y="5"/>
                </a:cubicBezTo>
                <a:cubicBezTo>
                  <a:pt x="678" y="11"/>
                  <a:pt x="778" y="37"/>
                  <a:pt x="844" y="121"/>
                </a:cubicBezTo>
                <a:cubicBezTo>
                  <a:pt x="870" y="149"/>
                  <a:pt x="892" y="181"/>
                  <a:pt x="908" y="217"/>
                </a:cubicBezTo>
                <a:cubicBezTo>
                  <a:pt x="929" y="262"/>
                  <a:pt x="940" y="310"/>
                  <a:pt x="941" y="359"/>
                </a:cubicBezTo>
                <a:cubicBezTo>
                  <a:pt x="942" y="364"/>
                  <a:pt x="942" y="369"/>
                  <a:pt x="943" y="374"/>
                </a:cubicBezTo>
                <a:cubicBezTo>
                  <a:pt x="959" y="448"/>
                  <a:pt x="953" y="524"/>
                  <a:pt x="925" y="594"/>
                </a:cubicBezTo>
                <a:cubicBezTo>
                  <a:pt x="893" y="672"/>
                  <a:pt x="834" y="733"/>
                  <a:pt x="759" y="770"/>
                </a:cubicBezTo>
                <a:cubicBezTo>
                  <a:pt x="715" y="804"/>
                  <a:pt x="666" y="830"/>
                  <a:pt x="614" y="843"/>
                </a:cubicBezTo>
                <a:cubicBezTo>
                  <a:pt x="566" y="855"/>
                  <a:pt x="518" y="859"/>
                  <a:pt x="472" y="855"/>
                </a:cubicBezTo>
                <a:cubicBezTo>
                  <a:pt x="457" y="856"/>
                  <a:pt x="442" y="857"/>
                  <a:pt x="428" y="857"/>
                </a:cubicBezTo>
                <a:close/>
                <a:moveTo>
                  <a:pt x="44" y="565"/>
                </a:moveTo>
                <a:cubicBezTo>
                  <a:pt x="66" y="671"/>
                  <a:pt x="129" y="757"/>
                  <a:pt x="220" y="806"/>
                </a:cubicBezTo>
                <a:cubicBezTo>
                  <a:pt x="289" y="842"/>
                  <a:pt x="372" y="859"/>
                  <a:pt x="458" y="854"/>
                </a:cubicBezTo>
                <a:cubicBezTo>
                  <a:pt x="397" y="846"/>
                  <a:pt x="340" y="824"/>
                  <a:pt x="289" y="788"/>
                </a:cubicBezTo>
                <a:cubicBezTo>
                  <a:pt x="271" y="776"/>
                  <a:pt x="254" y="762"/>
                  <a:pt x="239" y="747"/>
                </a:cubicBezTo>
                <a:cubicBezTo>
                  <a:pt x="227" y="741"/>
                  <a:pt x="215" y="735"/>
                  <a:pt x="203" y="728"/>
                </a:cubicBezTo>
                <a:cubicBezTo>
                  <a:pt x="132" y="686"/>
                  <a:pt x="78" y="629"/>
                  <a:pt x="44" y="565"/>
                </a:cubicBezTo>
                <a:close/>
                <a:moveTo>
                  <a:pt x="488" y="854"/>
                </a:moveTo>
                <a:cubicBezTo>
                  <a:pt x="529" y="856"/>
                  <a:pt x="571" y="851"/>
                  <a:pt x="613" y="841"/>
                </a:cubicBezTo>
                <a:cubicBezTo>
                  <a:pt x="661" y="828"/>
                  <a:pt x="707" y="805"/>
                  <a:pt x="748" y="775"/>
                </a:cubicBezTo>
                <a:cubicBezTo>
                  <a:pt x="725" y="785"/>
                  <a:pt x="700" y="793"/>
                  <a:pt x="675" y="798"/>
                </a:cubicBezTo>
                <a:cubicBezTo>
                  <a:pt x="648" y="811"/>
                  <a:pt x="620" y="823"/>
                  <a:pt x="591" y="832"/>
                </a:cubicBezTo>
                <a:cubicBezTo>
                  <a:pt x="557" y="842"/>
                  <a:pt x="522" y="850"/>
                  <a:pt x="488" y="854"/>
                </a:cubicBezTo>
                <a:close/>
                <a:moveTo>
                  <a:pt x="259" y="762"/>
                </a:moveTo>
                <a:cubicBezTo>
                  <a:pt x="269" y="770"/>
                  <a:pt x="279" y="779"/>
                  <a:pt x="290" y="786"/>
                </a:cubicBezTo>
                <a:cubicBezTo>
                  <a:pt x="345" y="824"/>
                  <a:pt x="407" y="846"/>
                  <a:pt x="472" y="852"/>
                </a:cubicBezTo>
                <a:cubicBezTo>
                  <a:pt x="511" y="849"/>
                  <a:pt x="551" y="841"/>
                  <a:pt x="590" y="829"/>
                </a:cubicBezTo>
                <a:cubicBezTo>
                  <a:pt x="616" y="821"/>
                  <a:pt x="640" y="812"/>
                  <a:pt x="664" y="800"/>
                </a:cubicBezTo>
                <a:cubicBezTo>
                  <a:pt x="664" y="801"/>
                  <a:pt x="663" y="801"/>
                  <a:pt x="663" y="801"/>
                </a:cubicBezTo>
                <a:cubicBezTo>
                  <a:pt x="619" y="809"/>
                  <a:pt x="571" y="811"/>
                  <a:pt x="522" y="806"/>
                </a:cubicBezTo>
                <a:cubicBezTo>
                  <a:pt x="505" y="808"/>
                  <a:pt x="487" y="808"/>
                  <a:pt x="470" y="807"/>
                </a:cubicBezTo>
                <a:cubicBezTo>
                  <a:pt x="393" y="808"/>
                  <a:pt x="317" y="792"/>
                  <a:pt x="254" y="755"/>
                </a:cubicBezTo>
                <a:cubicBezTo>
                  <a:pt x="273" y="770"/>
                  <a:pt x="294" y="782"/>
                  <a:pt x="315" y="793"/>
                </a:cubicBezTo>
                <a:cubicBezTo>
                  <a:pt x="361" y="817"/>
                  <a:pt x="408" y="826"/>
                  <a:pt x="456" y="836"/>
                </a:cubicBezTo>
                <a:cubicBezTo>
                  <a:pt x="465" y="838"/>
                  <a:pt x="473" y="839"/>
                  <a:pt x="482" y="841"/>
                </a:cubicBezTo>
                <a:cubicBezTo>
                  <a:pt x="481" y="844"/>
                  <a:pt x="481" y="844"/>
                  <a:pt x="481" y="844"/>
                </a:cubicBezTo>
                <a:cubicBezTo>
                  <a:pt x="473" y="842"/>
                  <a:pt x="464" y="840"/>
                  <a:pt x="456" y="839"/>
                </a:cubicBezTo>
                <a:cubicBezTo>
                  <a:pt x="407" y="829"/>
                  <a:pt x="361" y="820"/>
                  <a:pt x="314" y="796"/>
                </a:cubicBezTo>
                <a:cubicBezTo>
                  <a:pt x="295" y="786"/>
                  <a:pt x="276" y="775"/>
                  <a:pt x="259" y="762"/>
                </a:cubicBezTo>
                <a:close/>
                <a:moveTo>
                  <a:pt x="539" y="805"/>
                </a:moveTo>
                <a:cubicBezTo>
                  <a:pt x="582" y="807"/>
                  <a:pt x="623" y="805"/>
                  <a:pt x="662" y="798"/>
                </a:cubicBezTo>
                <a:cubicBezTo>
                  <a:pt x="666" y="797"/>
                  <a:pt x="670" y="797"/>
                  <a:pt x="674" y="796"/>
                </a:cubicBezTo>
                <a:cubicBezTo>
                  <a:pt x="762" y="752"/>
                  <a:pt x="836" y="688"/>
                  <a:pt x="883" y="611"/>
                </a:cubicBezTo>
                <a:cubicBezTo>
                  <a:pt x="887" y="602"/>
                  <a:pt x="891" y="593"/>
                  <a:pt x="895" y="584"/>
                </a:cubicBezTo>
                <a:cubicBezTo>
                  <a:pt x="904" y="561"/>
                  <a:pt x="911" y="539"/>
                  <a:pt x="916" y="516"/>
                </a:cubicBezTo>
                <a:cubicBezTo>
                  <a:pt x="913" y="526"/>
                  <a:pt x="909" y="535"/>
                  <a:pt x="905" y="544"/>
                </a:cubicBezTo>
                <a:cubicBezTo>
                  <a:pt x="870" y="619"/>
                  <a:pt x="811" y="684"/>
                  <a:pt x="737" y="730"/>
                </a:cubicBezTo>
                <a:cubicBezTo>
                  <a:pt x="680" y="769"/>
                  <a:pt x="617" y="794"/>
                  <a:pt x="551" y="803"/>
                </a:cubicBezTo>
                <a:cubicBezTo>
                  <a:pt x="547" y="804"/>
                  <a:pt x="543" y="804"/>
                  <a:pt x="539" y="805"/>
                </a:cubicBezTo>
                <a:close/>
                <a:moveTo>
                  <a:pt x="386" y="793"/>
                </a:moveTo>
                <a:cubicBezTo>
                  <a:pt x="414" y="799"/>
                  <a:pt x="442" y="803"/>
                  <a:pt x="470" y="804"/>
                </a:cubicBezTo>
                <a:cubicBezTo>
                  <a:pt x="478" y="804"/>
                  <a:pt x="486" y="804"/>
                  <a:pt x="494" y="803"/>
                </a:cubicBezTo>
                <a:cubicBezTo>
                  <a:pt x="484" y="802"/>
                  <a:pt x="474" y="800"/>
                  <a:pt x="464" y="799"/>
                </a:cubicBezTo>
                <a:cubicBezTo>
                  <a:pt x="438" y="799"/>
                  <a:pt x="412" y="797"/>
                  <a:pt x="386" y="793"/>
                </a:cubicBezTo>
                <a:close/>
                <a:moveTo>
                  <a:pt x="522" y="804"/>
                </a:moveTo>
                <a:cubicBezTo>
                  <a:pt x="522" y="804"/>
                  <a:pt x="522" y="804"/>
                  <a:pt x="522" y="804"/>
                </a:cubicBezTo>
                <a:cubicBezTo>
                  <a:pt x="532" y="803"/>
                  <a:pt x="541" y="802"/>
                  <a:pt x="551" y="801"/>
                </a:cubicBezTo>
                <a:cubicBezTo>
                  <a:pt x="595" y="795"/>
                  <a:pt x="639" y="781"/>
                  <a:pt x="680" y="760"/>
                </a:cubicBezTo>
                <a:cubicBezTo>
                  <a:pt x="631" y="783"/>
                  <a:pt x="576" y="797"/>
                  <a:pt x="522" y="804"/>
                </a:cubicBezTo>
                <a:close/>
                <a:moveTo>
                  <a:pt x="277" y="764"/>
                </a:moveTo>
                <a:cubicBezTo>
                  <a:pt x="322" y="786"/>
                  <a:pt x="373" y="799"/>
                  <a:pt x="425" y="803"/>
                </a:cubicBezTo>
                <a:cubicBezTo>
                  <a:pt x="397" y="799"/>
                  <a:pt x="369" y="793"/>
                  <a:pt x="342" y="785"/>
                </a:cubicBezTo>
                <a:cubicBezTo>
                  <a:pt x="320" y="779"/>
                  <a:pt x="298" y="773"/>
                  <a:pt x="277" y="764"/>
                </a:cubicBezTo>
                <a:close/>
                <a:moveTo>
                  <a:pt x="477" y="798"/>
                </a:moveTo>
                <a:cubicBezTo>
                  <a:pt x="488" y="800"/>
                  <a:pt x="498" y="801"/>
                  <a:pt x="508" y="802"/>
                </a:cubicBezTo>
                <a:cubicBezTo>
                  <a:pt x="569" y="797"/>
                  <a:pt x="630" y="781"/>
                  <a:pt x="685" y="755"/>
                </a:cubicBezTo>
                <a:cubicBezTo>
                  <a:pt x="704" y="746"/>
                  <a:pt x="722" y="736"/>
                  <a:pt x="740" y="724"/>
                </a:cubicBezTo>
                <a:cubicBezTo>
                  <a:pt x="799" y="683"/>
                  <a:pt x="850" y="627"/>
                  <a:pt x="886" y="562"/>
                </a:cubicBezTo>
                <a:cubicBezTo>
                  <a:pt x="902" y="531"/>
                  <a:pt x="915" y="500"/>
                  <a:pt x="924" y="469"/>
                </a:cubicBezTo>
                <a:cubicBezTo>
                  <a:pt x="928" y="426"/>
                  <a:pt x="924" y="385"/>
                  <a:pt x="912" y="345"/>
                </a:cubicBezTo>
                <a:cubicBezTo>
                  <a:pt x="911" y="414"/>
                  <a:pt x="894" y="485"/>
                  <a:pt x="862" y="550"/>
                </a:cubicBezTo>
                <a:cubicBezTo>
                  <a:pt x="804" y="664"/>
                  <a:pt x="707" y="745"/>
                  <a:pt x="586" y="780"/>
                </a:cubicBezTo>
                <a:cubicBezTo>
                  <a:pt x="551" y="791"/>
                  <a:pt x="514" y="797"/>
                  <a:pt x="477" y="798"/>
                </a:cubicBezTo>
                <a:close/>
                <a:moveTo>
                  <a:pt x="178" y="667"/>
                </a:moveTo>
                <a:cubicBezTo>
                  <a:pt x="188" y="676"/>
                  <a:pt x="198" y="684"/>
                  <a:pt x="210" y="692"/>
                </a:cubicBezTo>
                <a:cubicBezTo>
                  <a:pt x="282" y="743"/>
                  <a:pt x="372" y="780"/>
                  <a:pt x="464" y="796"/>
                </a:cubicBezTo>
                <a:cubicBezTo>
                  <a:pt x="505" y="795"/>
                  <a:pt x="546" y="789"/>
                  <a:pt x="586" y="778"/>
                </a:cubicBezTo>
                <a:cubicBezTo>
                  <a:pt x="705" y="743"/>
                  <a:pt x="802" y="662"/>
                  <a:pt x="859" y="549"/>
                </a:cubicBezTo>
                <a:cubicBezTo>
                  <a:pt x="893" y="482"/>
                  <a:pt x="910" y="408"/>
                  <a:pt x="910" y="336"/>
                </a:cubicBezTo>
                <a:cubicBezTo>
                  <a:pt x="902" y="313"/>
                  <a:pt x="892" y="290"/>
                  <a:pt x="879" y="269"/>
                </a:cubicBezTo>
                <a:cubicBezTo>
                  <a:pt x="822" y="174"/>
                  <a:pt x="718" y="106"/>
                  <a:pt x="587" y="76"/>
                </a:cubicBezTo>
                <a:cubicBezTo>
                  <a:pt x="530" y="64"/>
                  <a:pt x="472" y="59"/>
                  <a:pt x="415" y="63"/>
                </a:cubicBezTo>
                <a:cubicBezTo>
                  <a:pt x="375" y="71"/>
                  <a:pt x="335" y="83"/>
                  <a:pt x="298" y="99"/>
                </a:cubicBezTo>
                <a:cubicBezTo>
                  <a:pt x="218" y="153"/>
                  <a:pt x="154" y="236"/>
                  <a:pt x="121" y="329"/>
                </a:cubicBezTo>
                <a:cubicBezTo>
                  <a:pt x="110" y="384"/>
                  <a:pt x="111" y="438"/>
                  <a:pt x="116" y="483"/>
                </a:cubicBezTo>
                <a:cubicBezTo>
                  <a:pt x="123" y="550"/>
                  <a:pt x="144" y="613"/>
                  <a:pt x="178" y="667"/>
                </a:cubicBezTo>
                <a:close/>
                <a:moveTo>
                  <a:pt x="343" y="782"/>
                </a:moveTo>
                <a:cubicBezTo>
                  <a:pt x="378" y="791"/>
                  <a:pt x="414" y="795"/>
                  <a:pt x="449" y="796"/>
                </a:cubicBezTo>
                <a:cubicBezTo>
                  <a:pt x="362" y="778"/>
                  <a:pt x="277" y="743"/>
                  <a:pt x="208" y="694"/>
                </a:cubicBezTo>
                <a:cubicBezTo>
                  <a:pt x="199" y="688"/>
                  <a:pt x="191" y="681"/>
                  <a:pt x="182" y="674"/>
                </a:cubicBezTo>
                <a:cubicBezTo>
                  <a:pt x="196" y="695"/>
                  <a:pt x="211" y="714"/>
                  <a:pt x="228" y="732"/>
                </a:cubicBezTo>
                <a:cubicBezTo>
                  <a:pt x="264" y="753"/>
                  <a:pt x="302" y="770"/>
                  <a:pt x="343" y="782"/>
                </a:cubicBezTo>
                <a:close/>
                <a:moveTo>
                  <a:pt x="871" y="635"/>
                </a:moveTo>
                <a:cubicBezTo>
                  <a:pt x="825" y="699"/>
                  <a:pt x="761" y="754"/>
                  <a:pt x="685" y="793"/>
                </a:cubicBezTo>
                <a:cubicBezTo>
                  <a:pt x="710" y="787"/>
                  <a:pt x="735" y="778"/>
                  <a:pt x="758" y="767"/>
                </a:cubicBezTo>
                <a:cubicBezTo>
                  <a:pt x="803" y="732"/>
                  <a:pt x="841" y="686"/>
                  <a:pt x="871" y="635"/>
                </a:cubicBezTo>
                <a:close/>
                <a:moveTo>
                  <a:pt x="252" y="751"/>
                </a:moveTo>
                <a:cubicBezTo>
                  <a:pt x="265" y="757"/>
                  <a:pt x="278" y="762"/>
                  <a:pt x="292" y="767"/>
                </a:cubicBezTo>
                <a:cubicBezTo>
                  <a:pt x="272" y="759"/>
                  <a:pt x="253" y="749"/>
                  <a:pt x="234" y="739"/>
                </a:cubicBezTo>
                <a:cubicBezTo>
                  <a:pt x="234" y="739"/>
                  <a:pt x="234" y="739"/>
                  <a:pt x="235" y="739"/>
                </a:cubicBezTo>
                <a:cubicBezTo>
                  <a:pt x="240" y="743"/>
                  <a:pt x="246" y="747"/>
                  <a:pt x="252" y="751"/>
                </a:cubicBezTo>
                <a:close/>
                <a:moveTo>
                  <a:pt x="885" y="612"/>
                </a:moveTo>
                <a:cubicBezTo>
                  <a:pt x="857" y="670"/>
                  <a:pt x="817" y="721"/>
                  <a:pt x="769" y="762"/>
                </a:cubicBezTo>
                <a:cubicBezTo>
                  <a:pt x="838" y="725"/>
                  <a:pt x="892" y="667"/>
                  <a:pt x="922" y="593"/>
                </a:cubicBezTo>
                <a:cubicBezTo>
                  <a:pt x="948" y="531"/>
                  <a:pt x="955" y="463"/>
                  <a:pt x="944" y="396"/>
                </a:cubicBezTo>
                <a:cubicBezTo>
                  <a:pt x="946" y="461"/>
                  <a:pt x="932" y="525"/>
                  <a:pt x="901" y="585"/>
                </a:cubicBezTo>
                <a:cubicBezTo>
                  <a:pt x="896" y="594"/>
                  <a:pt x="891" y="603"/>
                  <a:pt x="885" y="612"/>
                </a:cubicBezTo>
                <a:close/>
                <a:moveTo>
                  <a:pt x="43" y="555"/>
                </a:moveTo>
                <a:cubicBezTo>
                  <a:pt x="75" y="622"/>
                  <a:pt x="131" y="682"/>
                  <a:pt x="204" y="726"/>
                </a:cubicBezTo>
                <a:cubicBezTo>
                  <a:pt x="213" y="731"/>
                  <a:pt x="223" y="736"/>
                  <a:pt x="232" y="741"/>
                </a:cubicBezTo>
                <a:cubicBezTo>
                  <a:pt x="225" y="736"/>
                  <a:pt x="219" y="731"/>
                  <a:pt x="212" y="726"/>
                </a:cubicBezTo>
                <a:cubicBezTo>
                  <a:pt x="192" y="713"/>
                  <a:pt x="172" y="698"/>
                  <a:pt x="153" y="682"/>
                </a:cubicBezTo>
                <a:cubicBezTo>
                  <a:pt x="91" y="628"/>
                  <a:pt x="51" y="563"/>
                  <a:pt x="36" y="492"/>
                </a:cubicBezTo>
                <a:cubicBezTo>
                  <a:pt x="37" y="508"/>
                  <a:pt x="38" y="525"/>
                  <a:pt x="40" y="541"/>
                </a:cubicBezTo>
                <a:cubicBezTo>
                  <a:pt x="41" y="546"/>
                  <a:pt x="42" y="550"/>
                  <a:pt x="43" y="555"/>
                </a:cubicBezTo>
                <a:close/>
                <a:moveTo>
                  <a:pt x="143" y="638"/>
                </a:moveTo>
                <a:cubicBezTo>
                  <a:pt x="165" y="669"/>
                  <a:pt x="188" y="696"/>
                  <a:pt x="213" y="720"/>
                </a:cubicBezTo>
                <a:cubicBezTo>
                  <a:pt x="199" y="704"/>
                  <a:pt x="187" y="687"/>
                  <a:pt x="176" y="669"/>
                </a:cubicBezTo>
                <a:cubicBezTo>
                  <a:pt x="164" y="659"/>
                  <a:pt x="153" y="649"/>
                  <a:pt x="143" y="638"/>
                </a:cubicBezTo>
                <a:close/>
                <a:moveTo>
                  <a:pt x="154" y="658"/>
                </a:moveTo>
                <a:cubicBezTo>
                  <a:pt x="170" y="681"/>
                  <a:pt x="188" y="701"/>
                  <a:pt x="208" y="719"/>
                </a:cubicBezTo>
                <a:cubicBezTo>
                  <a:pt x="189" y="701"/>
                  <a:pt x="171" y="680"/>
                  <a:pt x="154" y="658"/>
                </a:cubicBezTo>
                <a:close/>
                <a:moveTo>
                  <a:pt x="36" y="477"/>
                </a:moveTo>
                <a:cubicBezTo>
                  <a:pt x="48" y="553"/>
                  <a:pt x="89" y="623"/>
                  <a:pt x="155" y="680"/>
                </a:cubicBezTo>
                <a:cubicBezTo>
                  <a:pt x="169" y="692"/>
                  <a:pt x="183" y="703"/>
                  <a:pt x="198" y="713"/>
                </a:cubicBezTo>
                <a:cubicBezTo>
                  <a:pt x="178" y="695"/>
                  <a:pt x="161" y="674"/>
                  <a:pt x="146" y="650"/>
                </a:cubicBezTo>
                <a:cubicBezTo>
                  <a:pt x="143" y="645"/>
                  <a:pt x="140" y="639"/>
                  <a:pt x="137" y="634"/>
                </a:cubicBezTo>
                <a:cubicBezTo>
                  <a:pt x="135" y="632"/>
                  <a:pt x="134" y="630"/>
                  <a:pt x="133" y="628"/>
                </a:cubicBezTo>
                <a:cubicBezTo>
                  <a:pt x="132" y="626"/>
                  <a:pt x="131" y="625"/>
                  <a:pt x="130" y="623"/>
                </a:cubicBezTo>
                <a:cubicBezTo>
                  <a:pt x="87" y="574"/>
                  <a:pt x="60" y="518"/>
                  <a:pt x="51" y="458"/>
                </a:cubicBezTo>
                <a:cubicBezTo>
                  <a:pt x="48" y="443"/>
                  <a:pt x="44" y="429"/>
                  <a:pt x="42" y="414"/>
                </a:cubicBezTo>
                <a:cubicBezTo>
                  <a:pt x="39" y="434"/>
                  <a:pt x="37" y="456"/>
                  <a:pt x="36" y="477"/>
                </a:cubicBezTo>
                <a:close/>
                <a:moveTo>
                  <a:pt x="922" y="484"/>
                </a:moveTo>
                <a:cubicBezTo>
                  <a:pt x="914" y="510"/>
                  <a:pt x="902" y="537"/>
                  <a:pt x="888" y="563"/>
                </a:cubicBezTo>
                <a:cubicBezTo>
                  <a:pt x="864" y="606"/>
                  <a:pt x="834" y="646"/>
                  <a:pt x="799" y="679"/>
                </a:cubicBezTo>
                <a:cubicBezTo>
                  <a:pt x="853" y="630"/>
                  <a:pt x="897" y="568"/>
                  <a:pt x="920" y="499"/>
                </a:cubicBezTo>
                <a:cubicBezTo>
                  <a:pt x="921" y="494"/>
                  <a:pt x="922" y="489"/>
                  <a:pt x="922" y="484"/>
                </a:cubicBezTo>
                <a:close/>
                <a:moveTo>
                  <a:pt x="136" y="626"/>
                </a:moveTo>
                <a:cubicBezTo>
                  <a:pt x="147" y="638"/>
                  <a:pt x="158" y="650"/>
                  <a:pt x="171" y="661"/>
                </a:cubicBezTo>
                <a:cubicBezTo>
                  <a:pt x="140" y="608"/>
                  <a:pt x="120" y="548"/>
                  <a:pt x="113" y="484"/>
                </a:cubicBezTo>
                <a:cubicBezTo>
                  <a:pt x="108" y="443"/>
                  <a:pt x="107" y="395"/>
                  <a:pt x="115" y="346"/>
                </a:cubicBezTo>
                <a:cubicBezTo>
                  <a:pt x="87" y="437"/>
                  <a:pt x="89" y="536"/>
                  <a:pt x="136" y="626"/>
                </a:cubicBezTo>
                <a:close/>
                <a:moveTo>
                  <a:pt x="54" y="457"/>
                </a:moveTo>
                <a:cubicBezTo>
                  <a:pt x="70" y="516"/>
                  <a:pt x="98" y="569"/>
                  <a:pt x="127" y="614"/>
                </a:cubicBezTo>
                <a:cubicBezTo>
                  <a:pt x="88" y="531"/>
                  <a:pt x="83" y="435"/>
                  <a:pt x="113" y="340"/>
                </a:cubicBezTo>
                <a:cubicBezTo>
                  <a:pt x="115" y="334"/>
                  <a:pt x="117" y="328"/>
                  <a:pt x="119" y="322"/>
                </a:cubicBezTo>
                <a:cubicBezTo>
                  <a:pt x="132" y="263"/>
                  <a:pt x="158" y="203"/>
                  <a:pt x="206" y="151"/>
                </a:cubicBezTo>
                <a:cubicBezTo>
                  <a:pt x="189" y="163"/>
                  <a:pt x="172" y="177"/>
                  <a:pt x="157" y="192"/>
                </a:cubicBezTo>
                <a:cubicBezTo>
                  <a:pt x="118" y="229"/>
                  <a:pt x="87" y="275"/>
                  <a:pt x="67" y="327"/>
                </a:cubicBezTo>
                <a:cubicBezTo>
                  <a:pt x="53" y="368"/>
                  <a:pt x="47" y="413"/>
                  <a:pt x="54" y="457"/>
                </a:cubicBezTo>
                <a:close/>
                <a:moveTo>
                  <a:pt x="59" y="483"/>
                </a:moveTo>
                <a:cubicBezTo>
                  <a:pt x="69" y="526"/>
                  <a:pt x="88" y="565"/>
                  <a:pt x="116" y="602"/>
                </a:cubicBezTo>
                <a:cubicBezTo>
                  <a:pt x="94" y="567"/>
                  <a:pt x="73" y="526"/>
                  <a:pt x="59" y="483"/>
                </a:cubicBezTo>
                <a:close/>
                <a:moveTo>
                  <a:pt x="923" y="499"/>
                </a:moveTo>
                <a:cubicBezTo>
                  <a:pt x="918" y="527"/>
                  <a:pt x="909" y="556"/>
                  <a:pt x="898" y="585"/>
                </a:cubicBezTo>
                <a:cubicBezTo>
                  <a:pt x="897" y="585"/>
                  <a:pt x="897" y="586"/>
                  <a:pt x="897" y="586"/>
                </a:cubicBezTo>
                <a:cubicBezTo>
                  <a:pt x="897" y="586"/>
                  <a:pt x="898" y="585"/>
                  <a:pt x="898" y="584"/>
                </a:cubicBezTo>
                <a:cubicBezTo>
                  <a:pt x="931" y="520"/>
                  <a:pt x="946" y="451"/>
                  <a:pt x="941" y="382"/>
                </a:cubicBezTo>
                <a:cubicBezTo>
                  <a:pt x="941" y="383"/>
                  <a:pt x="941" y="383"/>
                  <a:pt x="941" y="383"/>
                </a:cubicBezTo>
                <a:cubicBezTo>
                  <a:pt x="941" y="422"/>
                  <a:pt x="935" y="461"/>
                  <a:pt x="923" y="499"/>
                </a:cubicBezTo>
                <a:close/>
                <a:moveTo>
                  <a:pt x="67" y="234"/>
                </a:moveTo>
                <a:cubicBezTo>
                  <a:pt x="24" y="296"/>
                  <a:pt x="3" y="369"/>
                  <a:pt x="10" y="444"/>
                </a:cubicBezTo>
                <a:cubicBezTo>
                  <a:pt x="14" y="479"/>
                  <a:pt x="24" y="514"/>
                  <a:pt x="38" y="546"/>
                </a:cubicBezTo>
                <a:cubicBezTo>
                  <a:pt x="38" y="544"/>
                  <a:pt x="38" y="543"/>
                  <a:pt x="38" y="541"/>
                </a:cubicBezTo>
                <a:cubicBezTo>
                  <a:pt x="35" y="520"/>
                  <a:pt x="33" y="498"/>
                  <a:pt x="34" y="477"/>
                </a:cubicBezTo>
                <a:cubicBezTo>
                  <a:pt x="31" y="462"/>
                  <a:pt x="30" y="446"/>
                  <a:pt x="30" y="430"/>
                </a:cubicBezTo>
                <a:cubicBezTo>
                  <a:pt x="30" y="405"/>
                  <a:pt x="33" y="380"/>
                  <a:pt x="38" y="356"/>
                </a:cubicBezTo>
                <a:cubicBezTo>
                  <a:pt x="39" y="316"/>
                  <a:pt x="48" y="274"/>
                  <a:pt x="67" y="234"/>
                </a:cubicBezTo>
                <a:close/>
                <a:moveTo>
                  <a:pt x="927" y="469"/>
                </a:moveTo>
                <a:cubicBezTo>
                  <a:pt x="926" y="473"/>
                  <a:pt x="926" y="477"/>
                  <a:pt x="925" y="481"/>
                </a:cubicBezTo>
                <a:cubicBezTo>
                  <a:pt x="930" y="463"/>
                  <a:pt x="934" y="444"/>
                  <a:pt x="936" y="425"/>
                </a:cubicBezTo>
                <a:cubicBezTo>
                  <a:pt x="934" y="440"/>
                  <a:pt x="931" y="455"/>
                  <a:pt x="927" y="469"/>
                </a:cubicBezTo>
                <a:close/>
                <a:moveTo>
                  <a:pt x="38" y="369"/>
                </a:moveTo>
                <a:cubicBezTo>
                  <a:pt x="35" y="389"/>
                  <a:pt x="33" y="410"/>
                  <a:pt x="33" y="430"/>
                </a:cubicBezTo>
                <a:cubicBezTo>
                  <a:pt x="33" y="440"/>
                  <a:pt x="33" y="450"/>
                  <a:pt x="34" y="460"/>
                </a:cubicBezTo>
                <a:cubicBezTo>
                  <a:pt x="35" y="442"/>
                  <a:pt x="38" y="423"/>
                  <a:pt x="41" y="405"/>
                </a:cubicBezTo>
                <a:cubicBezTo>
                  <a:pt x="39" y="393"/>
                  <a:pt x="39" y="381"/>
                  <a:pt x="38" y="369"/>
                </a:cubicBezTo>
                <a:close/>
                <a:moveTo>
                  <a:pt x="912" y="336"/>
                </a:moveTo>
                <a:cubicBezTo>
                  <a:pt x="925" y="374"/>
                  <a:pt x="930" y="414"/>
                  <a:pt x="928" y="455"/>
                </a:cubicBezTo>
                <a:cubicBezTo>
                  <a:pt x="934" y="427"/>
                  <a:pt x="938" y="400"/>
                  <a:pt x="938" y="373"/>
                </a:cubicBezTo>
                <a:cubicBezTo>
                  <a:pt x="938" y="370"/>
                  <a:pt x="938" y="368"/>
                  <a:pt x="938" y="365"/>
                </a:cubicBezTo>
                <a:cubicBezTo>
                  <a:pt x="931" y="338"/>
                  <a:pt x="921" y="311"/>
                  <a:pt x="909" y="284"/>
                </a:cubicBezTo>
                <a:cubicBezTo>
                  <a:pt x="911" y="301"/>
                  <a:pt x="912" y="319"/>
                  <a:pt x="912" y="336"/>
                </a:cubicBezTo>
                <a:close/>
                <a:moveTo>
                  <a:pt x="44" y="405"/>
                </a:moveTo>
                <a:cubicBezTo>
                  <a:pt x="45" y="416"/>
                  <a:pt x="47" y="427"/>
                  <a:pt x="49" y="437"/>
                </a:cubicBezTo>
                <a:cubicBezTo>
                  <a:pt x="47" y="411"/>
                  <a:pt x="49" y="385"/>
                  <a:pt x="55" y="360"/>
                </a:cubicBezTo>
                <a:cubicBezTo>
                  <a:pt x="50" y="375"/>
                  <a:pt x="47" y="390"/>
                  <a:pt x="44" y="405"/>
                </a:cubicBezTo>
                <a:close/>
                <a:moveTo>
                  <a:pt x="41" y="356"/>
                </a:moveTo>
                <a:cubicBezTo>
                  <a:pt x="41" y="370"/>
                  <a:pt x="41" y="383"/>
                  <a:pt x="43" y="396"/>
                </a:cubicBezTo>
                <a:cubicBezTo>
                  <a:pt x="48" y="372"/>
                  <a:pt x="55" y="348"/>
                  <a:pt x="64" y="326"/>
                </a:cubicBezTo>
                <a:cubicBezTo>
                  <a:pt x="92" y="241"/>
                  <a:pt x="154" y="168"/>
                  <a:pt x="219" y="12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169" y="161"/>
                  <a:pt x="119" y="215"/>
                  <a:pt x="87" y="277"/>
                </a:cubicBezTo>
                <a:cubicBezTo>
                  <a:pt x="106" y="245"/>
                  <a:pt x="128" y="215"/>
                  <a:pt x="155" y="190"/>
                </a:cubicBezTo>
                <a:cubicBezTo>
                  <a:pt x="174" y="172"/>
                  <a:pt x="194" y="155"/>
                  <a:pt x="216" y="141"/>
                </a:cubicBezTo>
                <a:cubicBezTo>
                  <a:pt x="220" y="137"/>
                  <a:pt x="223" y="134"/>
                  <a:pt x="227" y="130"/>
                </a:cubicBezTo>
                <a:cubicBezTo>
                  <a:pt x="245" y="113"/>
                  <a:pt x="265" y="98"/>
                  <a:pt x="286" y="85"/>
                </a:cubicBezTo>
                <a:cubicBezTo>
                  <a:pt x="274" y="89"/>
                  <a:pt x="261" y="93"/>
                  <a:pt x="249" y="97"/>
                </a:cubicBezTo>
                <a:cubicBezTo>
                  <a:pt x="215" y="118"/>
                  <a:pt x="184" y="141"/>
                  <a:pt x="157" y="166"/>
                </a:cubicBezTo>
                <a:cubicBezTo>
                  <a:pt x="96" y="222"/>
                  <a:pt x="57" y="287"/>
                  <a:pt x="41" y="356"/>
                </a:cubicBezTo>
                <a:close/>
                <a:moveTo>
                  <a:pt x="908" y="276"/>
                </a:moveTo>
                <a:cubicBezTo>
                  <a:pt x="920" y="300"/>
                  <a:pt x="929" y="325"/>
                  <a:pt x="937" y="350"/>
                </a:cubicBezTo>
                <a:cubicBezTo>
                  <a:pt x="936" y="349"/>
                  <a:pt x="936" y="347"/>
                  <a:pt x="936" y="346"/>
                </a:cubicBezTo>
                <a:cubicBezTo>
                  <a:pt x="930" y="309"/>
                  <a:pt x="918" y="272"/>
                  <a:pt x="900" y="237"/>
                </a:cubicBezTo>
                <a:cubicBezTo>
                  <a:pt x="900" y="237"/>
                  <a:pt x="900" y="237"/>
                  <a:pt x="899" y="236"/>
                </a:cubicBezTo>
                <a:cubicBezTo>
                  <a:pt x="903" y="249"/>
                  <a:pt x="906" y="262"/>
                  <a:pt x="908" y="276"/>
                </a:cubicBezTo>
                <a:close/>
                <a:moveTo>
                  <a:pt x="76" y="221"/>
                </a:moveTo>
                <a:cubicBezTo>
                  <a:pt x="55" y="261"/>
                  <a:pt x="44" y="303"/>
                  <a:pt x="42" y="343"/>
                </a:cubicBezTo>
                <a:cubicBezTo>
                  <a:pt x="60" y="278"/>
                  <a:pt x="98" y="217"/>
                  <a:pt x="155" y="164"/>
                </a:cubicBezTo>
                <a:cubicBezTo>
                  <a:pt x="179" y="142"/>
                  <a:pt x="206" y="121"/>
                  <a:pt x="234" y="103"/>
                </a:cubicBezTo>
                <a:cubicBezTo>
                  <a:pt x="207" y="114"/>
                  <a:pt x="182" y="128"/>
                  <a:pt x="159" y="143"/>
                </a:cubicBezTo>
                <a:cubicBezTo>
                  <a:pt x="127" y="165"/>
                  <a:pt x="99" y="191"/>
                  <a:pt x="76" y="221"/>
                </a:cubicBezTo>
                <a:close/>
                <a:moveTo>
                  <a:pt x="883" y="188"/>
                </a:moveTo>
                <a:cubicBezTo>
                  <a:pt x="893" y="204"/>
                  <a:pt x="903" y="222"/>
                  <a:pt x="911" y="241"/>
                </a:cubicBezTo>
                <a:cubicBezTo>
                  <a:pt x="924" y="271"/>
                  <a:pt x="932" y="301"/>
                  <a:pt x="937" y="332"/>
                </a:cubicBezTo>
                <a:cubicBezTo>
                  <a:pt x="933" y="293"/>
                  <a:pt x="923" y="255"/>
                  <a:pt x="906" y="218"/>
                </a:cubicBezTo>
                <a:cubicBezTo>
                  <a:pt x="893" y="190"/>
                  <a:pt x="877" y="164"/>
                  <a:pt x="858" y="142"/>
                </a:cubicBezTo>
                <a:cubicBezTo>
                  <a:pt x="867" y="155"/>
                  <a:pt x="875" y="169"/>
                  <a:pt x="881" y="184"/>
                </a:cubicBezTo>
                <a:cubicBezTo>
                  <a:pt x="882" y="186"/>
                  <a:pt x="882" y="187"/>
                  <a:pt x="883" y="188"/>
                </a:cubicBezTo>
                <a:close/>
                <a:moveTo>
                  <a:pt x="452" y="59"/>
                </a:moveTo>
                <a:cubicBezTo>
                  <a:pt x="497" y="59"/>
                  <a:pt x="543" y="64"/>
                  <a:pt x="588" y="74"/>
                </a:cubicBezTo>
                <a:cubicBezTo>
                  <a:pt x="720" y="103"/>
                  <a:pt x="824" y="172"/>
                  <a:pt x="881" y="267"/>
                </a:cubicBezTo>
                <a:cubicBezTo>
                  <a:pt x="893" y="287"/>
                  <a:pt x="902" y="307"/>
                  <a:pt x="910" y="327"/>
                </a:cubicBezTo>
                <a:cubicBezTo>
                  <a:pt x="909" y="310"/>
                  <a:pt x="908" y="293"/>
                  <a:pt x="905" y="277"/>
                </a:cubicBezTo>
                <a:cubicBezTo>
                  <a:pt x="896" y="259"/>
                  <a:pt x="885" y="241"/>
                  <a:pt x="873" y="224"/>
                </a:cubicBezTo>
                <a:cubicBezTo>
                  <a:pt x="806" y="128"/>
                  <a:pt x="697" y="68"/>
                  <a:pt x="568" y="56"/>
                </a:cubicBezTo>
                <a:cubicBezTo>
                  <a:pt x="524" y="51"/>
                  <a:pt x="480" y="53"/>
                  <a:pt x="436" y="59"/>
                </a:cubicBezTo>
                <a:cubicBezTo>
                  <a:pt x="442" y="59"/>
                  <a:pt x="447" y="59"/>
                  <a:pt x="452" y="59"/>
                </a:cubicBezTo>
                <a:close/>
                <a:moveTo>
                  <a:pt x="218" y="143"/>
                </a:moveTo>
                <a:cubicBezTo>
                  <a:pt x="169" y="191"/>
                  <a:pt x="141" y="248"/>
                  <a:pt x="126" y="304"/>
                </a:cubicBezTo>
                <a:cubicBezTo>
                  <a:pt x="159" y="225"/>
                  <a:pt x="215" y="155"/>
                  <a:pt x="284" y="105"/>
                </a:cubicBezTo>
                <a:cubicBezTo>
                  <a:pt x="261" y="116"/>
                  <a:pt x="239" y="129"/>
                  <a:pt x="218" y="143"/>
                </a:cubicBezTo>
                <a:close/>
                <a:moveTo>
                  <a:pt x="896" y="224"/>
                </a:moveTo>
                <a:cubicBezTo>
                  <a:pt x="898" y="228"/>
                  <a:pt x="900" y="232"/>
                  <a:pt x="902" y="236"/>
                </a:cubicBezTo>
                <a:cubicBezTo>
                  <a:pt x="912" y="256"/>
                  <a:pt x="920" y="276"/>
                  <a:pt x="927" y="296"/>
                </a:cubicBezTo>
                <a:cubicBezTo>
                  <a:pt x="922" y="278"/>
                  <a:pt x="916" y="260"/>
                  <a:pt x="909" y="242"/>
                </a:cubicBezTo>
                <a:cubicBezTo>
                  <a:pt x="903" y="228"/>
                  <a:pt x="896" y="215"/>
                  <a:pt x="889" y="202"/>
                </a:cubicBezTo>
                <a:cubicBezTo>
                  <a:pt x="891" y="209"/>
                  <a:pt x="894" y="217"/>
                  <a:pt x="896" y="224"/>
                </a:cubicBezTo>
                <a:close/>
                <a:moveTo>
                  <a:pt x="518" y="50"/>
                </a:moveTo>
                <a:cubicBezTo>
                  <a:pt x="535" y="50"/>
                  <a:pt x="552" y="51"/>
                  <a:pt x="569" y="53"/>
                </a:cubicBezTo>
                <a:cubicBezTo>
                  <a:pt x="698" y="66"/>
                  <a:pt x="807" y="126"/>
                  <a:pt x="875" y="222"/>
                </a:cubicBezTo>
                <a:cubicBezTo>
                  <a:pt x="886" y="237"/>
                  <a:pt x="895" y="252"/>
                  <a:pt x="904" y="268"/>
                </a:cubicBezTo>
                <a:cubicBezTo>
                  <a:pt x="901" y="253"/>
                  <a:pt x="898" y="239"/>
                  <a:pt x="893" y="225"/>
                </a:cubicBezTo>
                <a:cubicBezTo>
                  <a:pt x="859" y="163"/>
                  <a:pt x="809" y="112"/>
                  <a:pt x="750" y="75"/>
                </a:cubicBezTo>
                <a:cubicBezTo>
                  <a:pt x="664" y="33"/>
                  <a:pt x="562" y="24"/>
                  <a:pt x="470" y="27"/>
                </a:cubicBezTo>
                <a:cubicBezTo>
                  <a:pt x="430" y="36"/>
                  <a:pt x="391" y="49"/>
                  <a:pt x="354" y="67"/>
                </a:cubicBezTo>
                <a:cubicBezTo>
                  <a:pt x="374" y="64"/>
                  <a:pt x="394" y="61"/>
                  <a:pt x="415" y="60"/>
                </a:cubicBezTo>
                <a:cubicBezTo>
                  <a:pt x="449" y="54"/>
                  <a:pt x="483" y="50"/>
                  <a:pt x="518" y="50"/>
                </a:cubicBezTo>
                <a:close/>
                <a:moveTo>
                  <a:pt x="777" y="90"/>
                </a:moveTo>
                <a:cubicBezTo>
                  <a:pt x="822" y="122"/>
                  <a:pt x="861" y="164"/>
                  <a:pt x="889" y="213"/>
                </a:cubicBezTo>
                <a:cubicBezTo>
                  <a:pt x="887" y="205"/>
                  <a:pt x="884" y="197"/>
                  <a:pt x="880" y="189"/>
                </a:cubicBezTo>
                <a:cubicBezTo>
                  <a:pt x="852" y="146"/>
                  <a:pt x="817" y="114"/>
                  <a:pt x="777" y="90"/>
                </a:cubicBezTo>
                <a:close/>
                <a:moveTo>
                  <a:pt x="379" y="35"/>
                </a:moveTo>
                <a:cubicBezTo>
                  <a:pt x="234" y="55"/>
                  <a:pt x="141" y="110"/>
                  <a:pt x="84" y="207"/>
                </a:cubicBezTo>
                <a:cubicBezTo>
                  <a:pt x="105" y="182"/>
                  <a:pt x="130" y="160"/>
                  <a:pt x="158" y="141"/>
                </a:cubicBezTo>
                <a:cubicBezTo>
                  <a:pt x="185" y="123"/>
                  <a:pt x="215" y="107"/>
                  <a:pt x="247" y="95"/>
                </a:cubicBezTo>
                <a:cubicBezTo>
                  <a:pt x="288" y="71"/>
                  <a:pt x="333" y="50"/>
                  <a:pt x="379" y="35"/>
                </a:cubicBezTo>
                <a:close/>
                <a:moveTo>
                  <a:pt x="751" y="73"/>
                </a:moveTo>
                <a:cubicBezTo>
                  <a:pt x="798" y="96"/>
                  <a:pt x="841" y="129"/>
                  <a:pt x="874" y="175"/>
                </a:cubicBezTo>
                <a:cubicBezTo>
                  <a:pt x="864" y="155"/>
                  <a:pt x="854" y="138"/>
                  <a:pt x="842" y="123"/>
                </a:cubicBezTo>
                <a:cubicBezTo>
                  <a:pt x="802" y="82"/>
                  <a:pt x="751" y="51"/>
                  <a:pt x="692" y="34"/>
                </a:cubicBezTo>
                <a:cubicBezTo>
                  <a:pt x="664" y="25"/>
                  <a:pt x="634" y="20"/>
                  <a:pt x="604" y="18"/>
                </a:cubicBezTo>
                <a:cubicBezTo>
                  <a:pt x="657" y="27"/>
                  <a:pt x="706" y="46"/>
                  <a:pt x="751" y="73"/>
                </a:cubicBezTo>
                <a:close/>
                <a:moveTo>
                  <a:pt x="296" y="82"/>
                </a:moveTo>
                <a:cubicBezTo>
                  <a:pt x="272" y="97"/>
                  <a:pt x="249" y="113"/>
                  <a:pt x="229" y="132"/>
                </a:cubicBezTo>
                <a:cubicBezTo>
                  <a:pt x="229" y="132"/>
                  <a:pt x="229" y="132"/>
                  <a:pt x="228" y="133"/>
                </a:cubicBezTo>
                <a:cubicBezTo>
                  <a:pt x="250" y="119"/>
                  <a:pt x="273" y="107"/>
                  <a:pt x="296" y="97"/>
                </a:cubicBezTo>
                <a:cubicBezTo>
                  <a:pt x="299" y="95"/>
                  <a:pt x="303" y="92"/>
                  <a:pt x="306" y="90"/>
                </a:cubicBezTo>
                <a:cubicBezTo>
                  <a:pt x="316" y="84"/>
                  <a:pt x="326" y="78"/>
                  <a:pt x="337" y="73"/>
                </a:cubicBezTo>
                <a:cubicBezTo>
                  <a:pt x="323" y="75"/>
                  <a:pt x="309" y="79"/>
                  <a:pt x="296" y="82"/>
                </a:cubicBezTo>
                <a:close/>
                <a:moveTo>
                  <a:pt x="574" y="14"/>
                </a:moveTo>
                <a:cubicBezTo>
                  <a:pt x="615" y="14"/>
                  <a:pt x="655" y="20"/>
                  <a:pt x="693" y="31"/>
                </a:cubicBezTo>
                <a:cubicBezTo>
                  <a:pt x="743" y="46"/>
                  <a:pt x="786" y="70"/>
                  <a:pt x="823" y="101"/>
                </a:cubicBezTo>
                <a:cubicBezTo>
                  <a:pt x="758" y="35"/>
                  <a:pt x="670" y="13"/>
                  <a:pt x="600" y="8"/>
                </a:cubicBezTo>
                <a:cubicBezTo>
                  <a:pt x="539" y="3"/>
                  <a:pt x="473" y="11"/>
                  <a:pt x="409" y="29"/>
                </a:cubicBezTo>
                <a:cubicBezTo>
                  <a:pt x="411" y="29"/>
                  <a:pt x="413" y="28"/>
                  <a:pt x="415" y="28"/>
                </a:cubicBezTo>
                <a:cubicBezTo>
                  <a:pt x="467" y="14"/>
                  <a:pt x="521" y="9"/>
                  <a:pt x="574" y="14"/>
                </a:cubicBezTo>
                <a:close/>
                <a:moveTo>
                  <a:pt x="346" y="71"/>
                </a:moveTo>
                <a:cubicBezTo>
                  <a:pt x="334" y="77"/>
                  <a:pt x="322" y="84"/>
                  <a:pt x="311" y="91"/>
                </a:cubicBezTo>
                <a:cubicBezTo>
                  <a:pt x="338" y="80"/>
                  <a:pt x="366" y="71"/>
                  <a:pt x="395" y="64"/>
                </a:cubicBezTo>
                <a:cubicBezTo>
                  <a:pt x="378" y="66"/>
                  <a:pt x="362" y="68"/>
                  <a:pt x="346" y="71"/>
                </a:cubicBezTo>
                <a:close/>
                <a:moveTo>
                  <a:pt x="394" y="33"/>
                </a:moveTo>
                <a:cubicBezTo>
                  <a:pt x="348" y="47"/>
                  <a:pt x="303" y="66"/>
                  <a:pt x="262" y="90"/>
                </a:cubicBezTo>
                <a:cubicBezTo>
                  <a:pt x="272" y="86"/>
                  <a:pt x="283" y="83"/>
                  <a:pt x="295" y="80"/>
                </a:cubicBezTo>
                <a:cubicBezTo>
                  <a:pt x="328" y="60"/>
                  <a:pt x="363" y="44"/>
                  <a:pt x="400" y="33"/>
                </a:cubicBezTo>
                <a:cubicBezTo>
                  <a:pt x="398" y="33"/>
                  <a:pt x="396" y="33"/>
                  <a:pt x="394" y="33"/>
                </a:cubicBezTo>
                <a:close/>
                <a:moveTo>
                  <a:pt x="416" y="31"/>
                </a:moveTo>
                <a:cubicBezTo>
                  <a:pt x="377" y="41"/>
                  <a:pt x="339" y="57"/>
                  <a:pt x="304" y="77"/>
                </a:cubicBezTo>
                <a:cubicBezTo>
                  <a:pt x="318" y="74"/>
                  <a:pt x="331" y="71"/>
                  <a:pt x="345" y="68"/>
                </a:cubicBezTo>
                <a:cubicBezTo>
                  <a:pt x="380" y="51"/>
                  <a:pt x="417" y="37"/>
                  <a:pt x="455" y="28"/>
                </a:cubicBezTo>
                <a:cubicBezTo>
                  <a:pt x="447" y="28"/>
                  <a:pt x="439" y="29"/>
                  <a:pt x="431" y="30"/>
                </a:cubicBezTo>
                <a:cubicBezTo>
                  <a:pt x="426" y="30"/>
                  <a:pt x="421" y="30"/>
                  <a:pt x="416" y="31"/>
                </a:cubicBezTo>
                <a:close/>
                <a:moveTo>
                  <a:pt x="505" y="24"/>
                </a:moveTo>
                <a:cubicBezTo>
                  <a:pt x="579" y="24"/>
                  <a:pt x="656" y="33"/>
                  <a:pt x="725" y="61"/>
                </a:cubicBezTo>
                <a:cubicBezTo>
                  <a:pt x="686" y="41"/>
                  <a:pt x="644" y="27"/>
                  <a:pt x="599" y="20"/>
                </a:cubicBezTo>
                <a:cubicBezTo>
                  <a:pt x="591" y="19"/>
                  <a:pt x="582" y="18"/>
                  <a:pt x="574" y="17"/>
                </a:cubicBezTo>
                <a:cubicBezTo>
                  <a:pt x="545" y="17"/>
                  <a:pt x="516" y="19"/>
                  <a:pt x="487" y="24"/>
                </a:cubicBezTo>
                <a:cubicBezTo>
                  <a:pt x="493" y="24"/>
                  <a:pt x="499" y="24"/>
                  <a:pt x="505" y="24"/>
                </a:cubicBezTo>
                <a:close/>
                <a:moveTo>
                  <a:pt x="534" y="15"/>
                </a:moveTo>
                <a:cubicBezTo>
                  <a:pt x="500" y="15"/>
                  <a:pt x="466" y="19"/>
                  <a:pt x="432" y="27"/>
                </a:cubicBezTo>
                <a:cubicBezTo>
                  <a:pt x="445" y="26"/>
                  <a:pt x="457" y="25"/>
                  <a:pt x="470" y="25"/>
                </a:cubicBezTo>
                <a:cubicBezTo>
                  <a:pt x="493" y="20"/>
                  <a:pt x="517" y="16"/>
                  <a:pt x="540" y="15"/>
                </a:cubicBezTo>
                <a:cubicBezTo>
                  <a:pt x="538" y="15"/>
                  <a:pt x="536" y="15"/>
                  <a:pt x="534" y="1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6"/>
          <p:cNvSpPr>
            <a:spLocks noEditPoints="1"/>
          </p:cNvSpPr>
          <p:nvPr/>
        </p:nvSpPr>
        <p:spPr bwMode="auto">
          <a:xfrm>
            <a:off x="11080889" y="6068371"/>
            <a:ext cx="857701" cy="720320"/>
          </a:xfrm>
          <a:custGeom>
            <a:avLst/>
            <a:gdLst>
              <a:gd name="T0" fmla="*/ 29 w 1017"/>
              <a:gd name="T1" fmla="*/ 438 h 853"/>
              <a:gd name="T2" fmla="*/ 473 w 1017"/>
              <a:gd name="T3" fmla="*/ 7 h 853"/>
              <a:gd name="T4" fmla="*/ 898 w 1017"/>
              <a:gd name="T5" fmla="*/ 673 h 853"/>
              <a:gd name="T6" fmla="*/ 513 w 1017"/>
              <a:gd name="T7" fmla="*/ 850 h 853"/>
              <a:gd name="T8" fmla="*/ 647 w 1017"/>
              <a:gd name="T9" fmla="*/ 826 h 853"/>
              <a:gd name="T10" fmla="*/ 395 w 1017"/>
              <a:gd name="T11" fmla="*/ 814 h 853"/>
              <a:gd name="T12" fmla="*/ 318 w 1017"/>
              <a:gd name="T13" fmla="*/ 781 h 853"/>
              <a:gd name="T14" fmla="*/ 307 w 1017"/>
              <a:gd name="T15" fmla="*/ 776 h 853"/>
              <a:gd name="T16" fmla="*/ 662 w 1017"/>
              <a:gd name="T17" fmla="*/ 805 h 853"/>
              <a:gd name="T18" fmla="*/ 441 w 1017"/>
              <a:gd name="T19" fmla="*/ 823 h 853"/>
              <a:gd name="T20" fmla="*/ 337 w 1017"/>
              <a:gd name="T21" fmla="*/ 728 h 853"/>
              <a:gd name="T22" fmla="*/ 744 w 1017"/>
              <a:gd name="T23" fmla="*/ 793 h 853"/>
              <a:gd name="T24" fmla="*/ 661 w 1017"/>
              <a:gd name="T25" fmla="*/ 802 h 853"/>
              <a:gd name="T26" fmla="*/ 919 w 1017"/>
              <a:gd name="T27" fmla="*/ 571 h 853"/>
              <a:gd name="T28" fmla="*/ 149 w 1017"/>
              <a:gd name="T29" fmla="*/ 328 h 853"/>
              <a:gd name="T30" fmla="*/ 323 w 1017"/>
              <a:gd name="T31" fmla="*/ 781 h 853"/>
              <a:gd name="T32" fmla="*/ 888 w 1017"/>
              <a:gd name="T33" fmla="*/ 683 h 853"/>
              <a:gd name="T34" fmla="*/ 848 w 1017"/>
              <a:gd name="T35" fmla="*/ 638 h 853"/>
              <a:gd name="T36" fmla="*/ 178 w 1017"/>
              <a:gd name="T37" fmla="*/ 235 h 853"/>
              <a:gd name="T38" fmla="*/ 158 w 1017"/>
              <a:gd name="T39" fmla="*/ 593 h 853"/>
              <a:gd name="T40" fmla="*/ 119 w 1017"/>
              <a:gd name="T41" fmla="*/ 584 h 853"/>
              <a:gd name="T42" fmla="*/ 820 w 1017"/>
              <a:gd name="T43" fmla="*/ 740 h 853"/>
              <a:gd name="T44" fmla="*/ 167 w 1017"/>
              <a:gd name="T45" fmla="*/ 567 h 853"/>
              <a:gd name="T46" fmla="*/ 853 w 1017"/>
              <a:gd name="T47" fmla="*/ 706 h 853"/>
              <a:gd name="T48" fmla="*/ 896 w 1017"/>
              <a:gd name="T49" fmla="*/ 671 h 853"/>
              <a:gd name="T50" fmla="*/ 905 w 1017"/>
              <a:gd name="T51" fmla="*/ 661 h 853"/>
              <a:gd name="T52" fmla="*/ 975 w 1017"/>
              <a:gd name="T53" fmla="*/ 434 h 853"/>
              <a:gd name="T54" fmla="*/ 896 w 1017"/>
              <a:gd name="T55" fmla="*/ 644 h 853"/>
              <a:gd name="T56" fmla="*/ 877 w 1017"/>
              <a:gd name="T57" fmla="*/ 320 h 853"/>
              <a:gd name="T58" fmla="*/ 114 w 1017"/>
              <a:gd name="T59" fmla="*/ 579 h 853"/>
              <a:gd name="T60" fmla="*/ 112 w 1017"/>
              <a:gd name="T61" fmla="*/ 578 h 853"/>
              <a:gd name="T62" fmla="*/ 61 w 1017"/>
              <a:gd name="T63" fmla="*/ 223 h 853"/>
              <a:gd name="T64" fmla="*/ 304 w 1017"/>
              <a:gd name="T65" fmla="*/ 17 h 853"/>
              <a:gd name="T66" fmla="*/ 785 w 1017"/>
              <a:gd name="T67" fmla="*/ 178 h 853"/>
              <a:gd name="T68" fmla="*/ 942 w 1017"/>
              <a:gd name="T69" fmla="*/ 453 h 853"/>
              <a:gd name="T70" fmla="*/ 152 w 1017"/>
              <a:gd name="T71" fmla="*/ 147 h 853"/>
              <a:gd name="T72" fmla="*/ 948 w 1017"/>
              <a:gd name="T73" fmla="*/ 491 h 853"/>
              <a:gd name="T74" fmla="*/ 715 w 1017"/>
              <a:gd name="T75" fmla="*/ 82 h 853"/>
              <a:gd name="T76" fmla="*/ 945 w 1017"/>
              <a:gd name="T77" fmla="*/ 458 h 853"/>
              <a:gd name="T78" fmla="*/ 936 w 1017"/>
              <a:gd name="T79" fmla="*/ 412 h 853"/>
              <a:gd name="T80" fmla="*/ 152 w 1017"/>
              <a:gd name="T81" fmla="*/ 353 h 853"/>
              <a:gd name="T82" fmla="*/ 162 w 1017"/>
              <a:gd name="T83" fmla="*/ 209 h 853"/>
              <a:gd name="T84" fmla="*/ 191 w 1017"/>
              <a:gd name="T85" fmla="*/ 110 h 853"/>
              <a:gd name="T86" fmla="*/ 482 w 1017"/>
              <a:gd name="T87" fmla="*/ 35 h 853"/>
              <a:gd name="T88" fmla="*/ 823 w 1017"/>
              <a:gd name="T89" fmla="*/ 179 h 853"/>
              <a:gd name="T90" fmla="*/ 261 w 1017"/>
              <a:gd name="T91" fmla="*/ 110 h 853"/>
              <a:gd name="T92" fmla="*/ 192 w 1017"/>
              <a:gd name="T93" fmla="*/ 103 h 853"/>
              <a:gd name="T94" fmla="*/ 218 w 1017"/>
              <a:gd name="T95" fmla="*/ 84 h 853"/>
              <a:gd name="T96" fmla="*/ 242 w 1017"/>
              <a:gd name="T97" fmla="*/ 71 h 853"/>
              <a:gd name="T98" fmla="*/ 496 w 1017"/>
              <a:gd name="T99" fmla="*/ 34 h 853"/>
              <a:gd name="T100" fmla="*/ 204 w 1017"/>
              <a:gd name="T101" fmla="*/ 89 h 853"/>
              <a:gd name="T102" fmla="*/ 306 w 1017"/>
              <a:gd name="T103" fmla="*/ 75 h 853"/>
              <a:gd name="T104" fmla="*/ 258 w 1017"/>
              <a:gd name="T105" fmla="*/ 40 h 853"/>
              <a:gd name="T106" fmla="*/ 270 w 1017"/>
              <a:gd name="T107" fmla="*/ 56 h 853"/>
              <a:gd name="T108" fmla="*/ 620 w 1017"/>
              <a:gd name="T109" fmla="*/ 40 h 853"/>
              <a:gd name="T110" fmla="*/ 483 w 1017"/>
              <a:gd name="T111" fmla="*/ 20 h 853"/>
              <a:gd name="T112" fmla="*/ 457 w 1017"/>
              <a:gd name="T113" fmla="*/ 19 h 853"/>
              <a:gd name="T114" fmla="*/ 496 w 1017"/>
              <a:gd name="T115" fmla="*/ 11 h 853"/>
              <a:gd name="T116" fmla="*/ 439 w 1017"/>
              <a:gd name="T117" fmla="*/ 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853">
                <a:moveTo>
                  <a:pt x="532" y="853"/>
                </a:moveTo>
                <a:cubicBezTo>
                  <a:pt x="502" y="853"/>
                  <a:pt x="472" y="850"/>
                  <a:pt x="443" y="843"/>
                </a:cubicBezTo>
                <a:cubicBezTo>
                  <a:pt x="401" y="838"/>
                  <a:pt x="361" y="826"/>
                  <a:pt x="324" y="809"/>
                </a:cubicBezTo>
                <a:cubicBezTo>
                  <a:pt x="224" y="763"/>
                  <a:pt x="162" y="683"/>
                  <a:pt x="124" y="602"/>
                </a:cubicBezTo>
                <a:cubicBezTo>
                  <a:pt x="119" y="595"/>
                  <a:pt x="114" y="587"/>
                  <a:pt x="110" y="579"/>
                </a:cubicBezTo>
                <a:cubicBezTo>
                  <a:pt x="74" y="541"/>
                  <a:pt x="46" y="493"/>
                  <a:pt x="29" y="438"/>
                </a:cubicBezTo>
                <a:cubicBezTo>
                  <a:pt x="10" y="379"/>
                  <a:pt x="5" y="317"/>
                  <a:pt x="14" y="259"/>
                </a:cubicBezTo>
                <a:cubicBezTo>
                  <a:pt x="37" y="105"/>
                  <a:pt x="159" y="45"/>
                  <a:pt x="256" y="23"/>
                </a:cubicBezTo>
                <a:cubicBezTo>
                  <a:pt x="277" y="18"/>
                  <a:pt x="299" y="14"/>
                  <a:pt x="320" y="12"/>
                </a:cubicBezTo>
                <a:cubicBezTo>
                  <a:pt x="367" y="0"/>
                  <a:pt x="416" y="2"/>
                  <a:pt x="466" y="4"/>
                </a:cubicBezTo>
                <a:cubicBezTo>
                  <a:pt x="473" y="5"/>
                  <a:pt x="473" y="5"/>
                  <a:pt x="473" y="5"/>
                </a:cubicBezTo>
                <a:cubicBezTo>
                  <a:pt x="473" y="7"/>
                  <a:pt x="473" y="7"/>
                  <a:pt x="473" y="7"/>
                </a:cubicBezTo>
                <a:cubicBezTo>
                  <a:pt x="478" y="7"/>
                  <a:pt x="484" y="7"/>
                  <a:pt x="489" y="8"/>
                </a:cubicBezTo>
                <a:cubicBezTo>
                  <a:pt x="497" y="8"/>
                  <a:pt x="504" y="9"/>
                  <a:pt x="511" y="10"/>
                </a:cubicBezTo>
                <a:cubicBezTo>
                  <a:pt x="632" y="3"/>
                  <a:pt x="757" y="40"/>
                  <a:pt x="843" y="113"/>
                </a:cubicBezTo>
                <a:cubicBezTo>
                  <a:pt x="899" y="160"/>
                  <a:pt x="943" y="220"/>
                  <a:pt x="970" y="286"/>
                </a:cubicBezTo>
                <a:cubicBezTo>
                  <a:pt x="998" y="356"/>
                  <a:pt x="1005" y="429"/>
                  <a:pt x="991" y="499"/>
                </a:cubicBezTo>
                <a:cubicBezTo>
                  <a:pt x="978" y="563"/>
                  <a:pt x="946" y="622"/>
                  <a:pt x="898" y="673"/>
                </a:cubicBezTo>
                <a:cubicBezTo>
                  <a:pt x="896" y="676"/>
                  <a:pt x="894" y="679"/>
                  <a:pt x="891" y="682"/>
                </a:cubicBezTo>
                <a:cubicBezTo>
                  <a:pt x="859" y="725"/>
                  <a:pt x="814" y="762"/>
                  <a:pt x="759" y="789"/>
                </a:cubicBezTo>
                <a:cubicBezTo>
                  <a:pt x="690" y="831"/>
                  <a:pt x="611" y="853"/>
                  <a:pt x="532" y="853"/>
                </a:cubicBezTo>
                <a:close/>
                <a:moveTo>
                  <a:pt x="474" y="846"/>
                </a:moveTo>
                <a:cubicBezTo>
                  <a:pt x="488" y="848"/>
                  <a:pt x="501" y="849"/>
                  <a:pt x="515" y="850"/>
                </a:cubicBezTo>
                <a:cubicBezTo>
                  <a:pt x="514" y="850"/>
                  <a:pt x="514" y="850"/>
                  <a:pt x="513" y="850"/>
                </a:cubicBezTo>
                <a:cubicBezTo>
                  <a:pt x="505" y="849"/>
                  <a:pt x="497" y="848"/>
                  <a:pt x="489" y="847"/>
                </a:cubicBezTo>
                <a:cubicBezTo>
                  <a:pt x="484" y="847"/>
                  <a:pt x="479" y="847"/>
                  <a:pt x="474" y="846"/>
                </a:cubicBezTo>
                <a:close/>
                <a:moveTo>
                  <a:pt x="512" y="847"/>
                </a:moveTo>
                <a:cubicBezTo>
                  <a:pt x="513" y="847"/>
                  <a:pt x="513" y="847"/>
                  <a:pt x="514" y="847"/>
                </a:cubicBezTo>
                <a:cubicBezTo>
                  <a:pt x="584" y="853"/>
                  <a:pt x="657" y="837"/>
                  <a:pt x="722" y="805"/>
                </a:cubicBezTo>
                <a:cubicBezTo>
                  <a:pt x="697" y="814"/>
                  <a:pt x="672" y="821"/>
                  <a:pt x="647" y="826"/>
                </a:cubicBezTo>
                <a:cubicBezTo>
                  <a:pt x="626" y="832"/>
                  <a:pt x="605" y="837"/>
                  <a:pt x="583" y="841"/>
                </a:cubicBezTo>
                <a:cubicBezTo>
                  <a:pt x="559" y="845"/>
                  <a:pt x="535" y="847"/>
                  <a:pt x="512" y="847"/>
                </a:cubicBezTo>
                <a:close/>
                <a:moveTo>
                  <a:pt x="485" y="844"/>
                </a:moveTo>
                <a:cubicBezTo>
                  <a:pt x="527" y="845"/>
                  <a:pt x="571" y="841"/>
                  <a:pt x="613" y="832"/>
                </a:cubicBezTo>
                <a:cubicBezTo>
                  <a:pt x="555" y="840"/>
                  <a:pt x="496" y="837"/>
                  <a:pt x="441" y="826"/>
                </a:cubicBezTo>
                <a:cubicBezTo>
                  <a:pt x="426" y="823"/>
                  <a:pt x="410" y="819"/>
                  <a:pt x="395" y="814"/>
                </a:cubicBezTo>
                <a:cubicBezTo>
                  <a:pt x="424" y="828"/>
                  <a:pt x="454" y="838"/>
                  <a:pt x="485" y="844"/>
                </a:cubicBezTo>
                <a:close/>
                <a:moveTo>
                  <a:pt x="439" y="839"/>
                </a:moveTo>
                <a:cubicBezTo>
                  <a:pt x="448" y="841"/>
                  <a:pt x="457" y="842"/>
                  <a:pt x="466" y="843"/>
                </a:cubicBezTo>
                <a:cubicBezTo>
                  <a:pt x="435" y="835"/>
                  <a:pt x="405" y="824"/>
                  <a:pt x="377" y="808"/>
                </a:cubicBezTo>
                <a:cubicBezTo>
                  <a:pt x="366" y="803"/>
                  <a:pt x="354" y="798"/>
                  <a:pt x="343" y="792"/>
                </a:cubicBezTo>
                <a:cubicBezTo>
                  <a:pt x="335" y="789"/>
                  <a:pt x="326" y="785"/>
                  <a:pt x="318" y="781"/>
                </a:cubicBezTo>
                <a:cubicBezTo>
                  <a:pt x="350" y="806"/>
                  <a:pt x="386" y="825"/>
                  <a:pt x="427" y="837"/>
                </a:cubicBezTo>
                <a:cubicBezTo>
                  <a:pt x="431" y="838"/>
                  <a:pt x="435" y="839"/>
                  <a:pt x="439" y="839"/>
                </a:cubicBezTo>
                <a:close/>
                <a:moveTo>
                  <a:pt x="136" y="621"/>
                </a:moveTo>
                <a:cubicBezTo>
                  <a:pt x="174" y="694"/>
                  <a:pt x="234" y="764"/>
                  <a:pt x="325" y="807"/>
                </a:cubicBezTo>
                <a:cubicBezTo>
                  <a:pt x="353" y="819"/>
                  <a:pt x="382" y="829"/>
                  <a:pt x="412" y="835"/>
                </a:cubicBezTo>
                <a:cubicBezTo>
                  <a:pt x="373" y="822"/>
                  <a:pt x="338" y="801"/>
                  <a:pt x="307" y="776"/>
                </a:cubicBezTo>
                <a:cubicBezTo>
                  <a:pt x="278" y="761"/>
                  <a:pt x="250" y="742"/>
                  <a:pt x="225" y="721"/>
                </a:cubicBezTo>
                <a:cubicBezTo>
                  <a:pt x="192" y="692"/>
                  <a:pt x="162" y="658"/>
                  <a:pt x="136" y="621"/>
                </a:cubicBezTo>
                <a:close/>
                <a:moveTo>
                  <a:pt x="487" y="830"/>
                </a:moveTo>
                <a:cubicBezTo>
                  <a:pt x="538" y="837"/>
                  <a:pt x="592" y="835"/>
                  <a:pt x="644" y="824"/>
                </a:cubicBezTo>
                <a:cubicBezTo>
                  <a:pt x="699" y="808"/>
                  <a:pt x="752" y="784"/>
                  <a:pt x="797" y="750"/>
                </a:cubicBezTo>
                <a:cubicBezTo>
                  <a:pt x="756" y="774"/>
                  <a:pt x="710" y="793"/>
                  <a:pt x="662" y="805"/>
                </a:cubicBezTo>
                <a:cubicBezTo>
                  <a:pt x="649" y="808"/>
                  <a:pt x="637" y="811"/>
                  <a:pt x="624" y="813"/>
                </a:cubicBezTo>
                <a:cubicBezTo>
                  <a:pt x="579" y="826"/>
                  <a:pt x="532" y="833"/>
                  <a:pt x="487" y="830"/>
                </a:cubicBezTo>
                <a:close/>
                <a:moveTo>
                  <a:pt x="441" y="823"/>
                </a:moveTo>
                <a:cubicBezTo>
                  <a:pt x="491" y="831"/>
                  <a:pt x="544" y="829"/>
                  <a:pt x="595" y="818"/>
                </a:cubicBezTo>
                <a:cubicBezTo>
                  <a:pt x="519" y="829"/>
                  <a:pt x="447" y="824"/>
                  <a:pt x="382" y="805"/>
                </a:cubicBezTo>
                <a:cubicBezTo>
                  <a:pt x="401" y="812"/>
                  <a:pt x="421" y="818"/>
                  <a:pt x="441" y="823"/>
                </a:cubicBezTo>
                <a:close/>
                <a:moveTo>
                  <a:pt x="364" y="797"/>
                </a:moveTo>
                <a:cubicBezTo>
                  <a:pt x="442" y="823"/>
                  <a:pt x="531" y="828"/>
                  <a:pt x="624" y="810"/>
                </a:cubicBezTo>
                <a:cubicBezTo>
                  <a:pt x="686" y="792"/>
                  <a:pt x="744" y="759"/>
                  <a:pt x="789" y="714"/>
                </a:cubicBezTo>
                <a:cubicBezTo>
                  <a:pt x="811" y="692"/>
                  <a:pt x="829" y="669"/>
                  <a:pt x="844" y="645"/>
                </a:cubicBezTo>
                <a:cubicBezTo>
                  <a:pt x="797" y="682"/>
                  <a:pt x="747" y="709"/>
                  <a:pt x="708" y="727"/>
                </a:cubicBezTo>
                <a:cubicBezTo>
                  <a:pt x="577" y="788"/>
                  <a:pt x="439" y="788"/>
                  <a:pt x="337" y="728"/>
                </a:cubicBezTo>
                <a:cubicBezTo>
                  <a:pt x="227" y="663"/>
                  <a:pt x="174" y="547"/>
                  <a:pt x="156" y="427"/>
                </a:cubicBezTo>
                <a:cubicBezTo>
                  <a:pt x="163" y="512"/>
                  <a:pt x="192" y="597"/>
                  <a:pt x="239" y="670"/>
                </a:cubicBezTo>
                <a:cubicBezTo>
                  <a:pt x="273" y="724"/>
                  <a:pt x="316" y="767"/>
                  <a:pt x="364" y="797"/>
                </a:cubicBezTo>
                <a:close/>
                <a:moveTo>
                  <a:pt x="818" y="738"/>
                </a:moveTo>
                <a:cubicBezTo>
                  <a:pt x="778" y="771"/>
                  <a:pt x="730" y="797"/>
                  <a:pt x="678" y="816"/>
                </a:cubicBezTo>
                <a:cubicBezTo>
                  <a:pt x="701" y="810"/>
                  <a:pt x="723" y="802"/>
                  <a:pt x="744" y="793"/>
                </a:cubicBezTo>
                <a:cubicBezTo>
                  <a:pt x="771" y="777"/>
                  <a:pt x="797" y="758"/>
                  <a:pt x="820" y="736"/>
                </a:cubicBezTo>
                <a:cubicBezTo>
                  <a:pt x="820" y="737"/>
                  <a:pt x="819" y="737"/>
                  <a:pt x="818" y="738"/>
                </a:cubicBezTo>
                <a:close/>
                <a:moveTo>
                  <a:pt x="850" y="640"/>
                </a:moveTo>
                <a:cubicBezTo>
                  <a:pt x="834" y="667"/>
                  <a:pt x="814" y="692"/>
                  <a:pt x="791" y="715"/>
                </a:cubicBezTo>
                <a:cubicBezTo>
                  <a:pt x="752" y="755"/>
                  <a:pt x="701" y="786"/>
                  <a:pt x="647" y="805"/>
                </a:cubicBezTo>
                <a:cubicBezTo>
                  <a:pt x="652" y="804"/>
                  <a:pt x="657" y="803"/>
                  <a:pt x="661" y="802"/>
                </a:cubicBezTo>
                <a:cubicBezTo>
                  <a:pt x="712" y="789"/>
                  <a:pt x="767" y="767"/>
                  <a:pt x="816" y="735"/>
                </a:cubicBezTo>
                <a:cubicBezTo>
                  <a:pt x="817" y="735"/>
                  <a:pt x="818" y="734"/>
                  <a:pt x="819" y="733"/>
                </a:cubicBezTo>
                <a:cubicBezTo>
                  <a:pt x="832" y="723"/>
                  <a:pt x="844" y="712"/>
                  <a:pt x="854" y="700"/>
                </a:cubicBezTo>
                <a:cubicBezTo>
                  <a:pt x="864" y="689"/>
                  <a:pt x="873" y="677"/>
                  <a:pt x="881" y="665"/>
                </a:cubicBezTo>
                <a:cubicBezTo>
                  <a:pt x="886" y="658"/>
                  <a:pt x="890" y="650"/>
                  <a:pt x="894" y="643"/>
                </a:cubicBezTo>
                <a:cubicBezTo>
                  <a:pt x="905" y="620"/>
                  <a:pt x="914" y="596"/>
                  <a:pt x="919" y="571"/>
                </a:cubicBezTo>
                <a:cubicBezTo>
                  <a:pt x="899" y="596"/>
                  <a:pt x="875" y="620"/>
                  <a:pt x="850" y="640"/>
                </a:cubicBezTo>
                <a:close/>
                <a:moveTo>
                  <a:pt x="351" y="792"/>
                </a:moveTo>
                <a:cubicBezTo>
                  <a:pt x="352" y="792"/>
                  <a:pt x="353" y="793"/>
                  <a:pt x="354" y="793"/>
                </a:cubicBezTo>
                <a:cubicBezTo>
                  <a:pt x="309" y="763"/>
                  <a:pt x="269" y="722"/>
                  <a:pt x="236" y="671"/>
                </a:cubicBezTo>
                <a:cubicBezTo>
                  <a:pt x="181" y="586"/>
                  <a:pt x="152" y="484"/>
                  <a:pt x="151" y="386"/>
                </a:cubicBezTo>
                <a:cubicBezTo>
                  <a:pt x="150" y="367"/>
                  <a:pt x="149" y="348"/>
                  <a:pt x="149" y="328"/>
                </a:cubicBezTo>
                <a:cubicBezTo>
                  <a:pt x="138" y="406"/>
                  <a:pt x="144" y="490"/>
                  <a:pt x="170" y="566"/>
                </a:cubicBezTo>
                <a:cubicBezTo>
                  <a:pt x="188" y="622"/>
                  <a:pt x="222" y="686"/>
                  <a:pt x="271" y="738"/>
                </a:cubicBezTo>
                <a:cubicBezTo>
                  <a:pt x="289" y="754"/>
                  <a:pt x="307" y="767"/>
                  <a:pt x="326" y="779"/>
                </a:cubicBezTo>
                <a:cubicBezTo>
                  <a:pt x="334" y="784"/>
                  <a:pt x="342" y="788"/>
                  <a:pt x="351" y="792"/>
                </a:cubicBezTo>
                <a:close/>
                <a:moveTo>
                  <a:pt x="308" y="773"/>
                </a:moveTo>
                <a:cubicBezTo>
                  <a:pt x="313" y="776"/>
                  <a:pt x="318" y="778"/>
                  <a:pt x="323" y="781"/>
                </a:cubicBezTo>
                <a:cubicBezTo>
                  <a:pt x="314" y="776"/>
                  <a:pt x="306" y="770"/>
                  <a:pt x="298" y="764"/>
                </a:cubicBezTo>
                <a:cubicBezTo>
                  <a:pt x="301" y="767"/>
                  <a:pt x="305" y="770"/>
                  <a:pt x="308" y="773"/>
                </a:cubicBezTo>
                <a:close/>
                <a:moveTo>
                  <a:pt x="846" y="718"/>
                </a:moveTo>
                <a:cubicBezTo>
                  <a:pt x="839" y="726"/>
                  <a:pt x="832" y="733"/>
                  <a:pt x="824" y="740"/>
                </a:cubicBezTo>
                <a:cubicBezTo>
                  <a:pt x="811" y="752"/>
                  <a:pt x="797" y="763"/>
                  <a:pt x="782" y="773"/>
                </a:cubicBezTo>
                <a:cubicBezTo>
                  <a:pt x="826" y="749"/>
                  <a:pt x="861" y="718"/>
                  <a:pt x="888" y="683"/>
                </a:cubicBezTo>
                <a:cubicBezTo>
                  <a:pt x="882" y="688"/>
                  <a:pt x="877" y="693"/>
                  <a:pt x="871" y="698"/>
                </a:cubicBezTo>
                <a:cubicBezTo>
                  <a:pt x="863" y="705"/>
                  <a:pt x="854" y="712"/>
                  <a:pt x="846" y="718"/>
                </a:cubicBezTo>
                <a:close/>
                <a:moveTo>
                  <a:pt x="154" y="386"/>
                </a:moveTo>
                <a:cubicBezTo>
                  <a:pt x="165" y="519"/>
                  <a:pt x="217" y="654"/>
                  <a:pt x="339" y="726"/>
                </a:cubicBezTo>
                <a:cubicBezTo>
                  <a:pt x="440" y="785"/>
                  <a:pt x="577" y="785"/>
                  <a:pt x="707" y="725"/>
                </a:cubicBezTo>
                <a:cubicBezTo>
                  <a:pt x="747" y="706"/>
                  <a:pt x="800" y="677"/>
                  <a:pt x="848" y="638"/>
                </a:cubicBezTo>
                <a:cubicBezTo>
                  <a:pt x="905" y="543"/>
                  <a:pt x="915" y="428"/>
                  <a:pt x="873" y="317"/>
                </a:cubicBezTo>
                <a:cubicBezTo>
                  <a:pt x="871" y="313"/>
                  <a:pt x="870" y="309"/>
                  <a:pt x="868" y="306"/>
                </a:cubicBezTo>
                <a:cubicBezTo>
                  <a:pt x="810" y="211"/>
                  <a:pt x="709" y="137"/>
                  <a:pt x="585" y="102"/>
                </a:cubicBezTo>
                <a:cubicBezTo>
                  <a:pt x="495" y="76"/>
                  <a:pt x="404" y="67"/>
                  <a:pt x="322" y="76"/>
                </a:cubicBezTo>
                <a:cubicBezTo>
                  <a:pt x="289" y="92"/>
                  <a:pt x="260" y="112"/>
                  <a:pt x="236" y="135"/>
                </a:cubicBezTo>
                <a:cubicBezTo>
                  <a:pt x="211" y="164"/>
                  <a:pt x="191" y="198"/>
                  <a:pt x="178" y="235"/>
                </a:cubicBezTo>
                <a:cubicBezTo>
                  <a:pt x="161" y="282"/>
                  <a:pt x="153" y="334"/>
                  <a:pt x="154" y="386"/>
                </a:cubicBezTo>
                <a:close/>
                <a:moveTo>
                  <a:pt x="126" y="601"/>
                </a:moveTo>
                <a:cubicBezTo>
                  <a:pt x="154" y="645"/>
                  <a:pt x="188" y="686"/>
                  <a:pt x="227" y="719"/>
                </a:cubicBezTo>
                <a:cubicBezTo>
                  <a:pt x="249" y="738"/>
                  <a:pt x="272" y="754"/>
                  <a:pt x="298" y="768"/>
                </a:cubicBezTo>
                <a:cubicBezTo>
                  <a:pt x="291" y="762"/>
                  <a:pt x="284" y="756"/>
                  <a:pt x="278" y="749"/>
                </a:cubicBezTo>
                <a:cubicBezTo>
                  <a:pt x="228" y="708"/>
                  <a:pt x="187" y="655"/>
                  <a:pt x="158" y="593"/>
                </a:cubicBezTo>
                <a:cubicBezTo>
                  <a:pt x="148" y="571"/>
                  <a:pt x="138" y="549"/>
                  <a:pt x="130" y="526"/>
                </a:cubicBezTo>
                <a:cubicBezTo>
                  <a:pt x="81" y="388"/>
                  <a:pt x="88" y="245"/>
                  <a:pt x="149" y="145"/>
                </a:cubicBezTo>
                <a:cubicBezTo>
                  <a:pt x="155" y="136"/>
                  <a:pt x="160" y="128"/>
                  <a:pt x="167" y="120"/>
                </a:cubicBezTo>
                <a:cubicBezTo>
                  <a:pt x="159" y="127"/>
                  <a:pt x="151" y="134"/>
                  <a:pt x="143" y="142"/>
                </a:cubicBezTo>
                <a:cubicBezTo>
                  <a:pt x="62" y="225"/>
                  <a:pt x="59" y="368"/>
                  <a:pt x="83" y="474"/>
                </a:cubicBezTo>
                <a:cubicBezTo>
                  <a:pt x="91" y="509"/>
                  <a:pt x="102" y="546"/>
                  <a:pt x="119" y="584"/>
                </a:cubicBezTo>
                <a:cubicBezTo>
                  <a:pt x="120" y="586"/>
                  <a:pt x="122" y="588"/>
                  <a:pt x="124" y="589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2" y="591"/>
                  <a:pt x="122" y="591"/>
                  <a:pt x="122" y="591"/>
                </a:cubicBezTo>
                <a:cubicBezTo>
                  <a:pt x="123" y="594"/>
                  <a:pt x="125" y="598"/>
                  <a:pt x="126" y="601"/>
                </a:cubicBezTo>
                <a:close/>
                <a:moveTo>
                  <a:pt x="833" y="728"/>
                </a:moveTo>
                <a:cubicBezTo>
                  <a:pt x="829" y="732"/>
                  <a:pt x="825" y="736"/>
                  <a:pt x="820" y="740"/>
                </a:cubicBezTo>
                <a:cubicBezTo>
                  <a:pt x="821" y="739"/>
                  <a:pt x="822" y="738"/>
                  <a:pt x="822" y="738"/>
                </a:cubicBezTo>
                <a:cubicBezTo>
                  <a:pt x="826" y="734"/>
                  <a:pt x="830" y="731"/>
                  <a:pt x="833" y="727"/>
                </a:cubicBezTo>
                <a:cubicBezTo>
                  <a:pt x="833" y="727"/>
                  <a:pt x="833" y="728"/>
                  <a:pt x="833" y="728"/>
                </a:cubicBezTo>
                <a:close/>
                <a:moveTo>
                  <a:pt x="161" y="592"/>
                </a:moveTo>
                <a:cubicBezTo>
                  <a:pt x="185" y="640"/>
                  <a:pt x="216" y="683"/>
                  <a:pt x="251" y="719"/>
                </a:cubicBezTo>
                <a:cubicBezTo>
                  <a:pt x="211" y="670"/>
                  <a:pt x="183" y="615"/>
                  <a:pt x="167" y="567"/>
                </a:cubicBezTo>
                <a:cubicBezTo>
                  <a:pt x="140" y="485"/>
                  <a:pt x="134" y="394"/>
                  <a:pt x="149" y="310"/>
                </a:cubicBezTo>
                <a:cubicBezTo>
                  <a:pt x="150" y="275"/>
                  <a:pt x="154" y="240"/>
                  <a:pt x="159" y="208"/>
                </a:cubicBezTo>
                <a:cubicBezTo>
                  <a:pt x="165" y="177"/>
                  <a:pt x="172" y="146"/>
                  <a:pt x="185" y="117"/>
                </a:cubicBezTo>
                <a:cubicBezTo>
                  <a:pt x="106" y="205"/>
                  <a:pt x="106" y="336"/>
                  <a:pt x="110" y="392"/>
                </a:cubicBezTo>
                <a:cubicBezTo>
                  <a:pt x="116" y="465"/>
                  <a:pt x="133" y="532"/>
                  <a:pt x="161" y="592"/>
                </a:cubicBezTo>
                <a:close/>
                <a:moveTo>
                  <a:pt x="853" y="706"/>
                </a:moveTo>
                <a:cubicBezTo>
                  <a:pt x="850" y="710"/>
                  <a:pt x="846" y="714"/>
                  <a:pt x="843" y="717"/>
                </a:cubicBezTo>
                <a:cubicBezTo>
                  <a:pt x="843" y="717"/>
                  <a:pt x="843" y="717"/>
                  <a:pt x="843" y="717"/>
                </a:cubicBezTo>
                <a:cubicBezTo>
                  <a:pt x="847" y="713"/>
                  <a:pt x="850" y="710"/>
                  <a:pt x="853" y="706"/>
                </a:cubicBezTo>
                <a:close/>
                <a:moveTo>
                  <a:pt x="878" y="677"/>
                </a:moveTo>
                <a:cubicBezTo>
                  <a:pt x="871" y="688"/>
                  <a:pt x="863" y="698"/>
                  <a:pt x="854" y="708"/>
                </a:cubicBezTo>
                <a:cubicBezTo>
                  <a:pt x="869" y="697"/>
                  <a:pt x="883" y="685"/>
                  <a:pt x="896" y="671"/>
                </a:cubicBezTo>
                <a:cubicBezTo>
                  <a:pt x="924" y="630"/>
                  <a:pt x="940" y="583"/>
                  <a:pt x="945" y="531"/>
                </a:cubicBezTo>
                <a:cubicBezTo>
                  <a:pt x="945" y="531"/>
                  <a:pt x="944" y="532"/>
                  <a:pt x="944" y="533"/>
                </a:cubicBezTo>
                <a:cubicBezTo>
                  <a:pt x="941" y="551"/>
                  <a:pt x="936" y="568"/>
                  <a:pt x="929" y="586"/>
                </a:cubicBezTo>
                <a:cubicBezTo>
                  <a:pt x="918" y="618"/>
                  <a:pt x="900" y="648"/>
                  <a:pt x="878" y="677"/>
                </a:cubicBezTo>
                <a:close/>
                <a:moveTo>
                  <a:pt x="948" y="525"/>
                </a:moveTo>
                <a:cubicBezTo>
                  <a:pt x="945" y="575"/>
                  <a:pt x="930" y="620"/>
                  <a:pt x="905" y="661"/>
                </a:cubicBezTo>
                <a:cubicBezTo>
                  <a:pt x="945" y="617"/>
                  <a:pt x="975" y="563"/>
                  <a:pt x="989" y="498"/>
                </a:cubicBezTo>
                <a:cubicBezTo>
                  <a:pt x="1017" y="361"/>
                  <a:pt x="960" y="214"/>
                  <a:pt x="841" y="115"/>
                </a:cubicBezTo>
                <a:cubicBezTo>
                  <a:pt x="759" y="46"/>
                  <a:pt x="642" y="9"/>
                  <a:pt x="526" y="12"/>
                </a:cubicBezTo>
                <a:cubicBezTo>
                  <a:pt x="563" y="18"/>
                  <a:pt x="601" y="28"/>
                  <a:pt x="637" y="43"/>
                </a:cubicBezTo>
                <a:cubicBezTo>
                  <a:pt x="724" y="61"/>
                  <a:pt x="805" y="100"/>
                  <a:pt x="866" y="155"/>
                </a:cubicBezTo>
                <a:cubicBezTo>
                  <a:pt x="947" y="229"/>
                  <a:pt x="985" y="326"/>
                  <a:pt x="975" y="434"/>
                </a:cubicBezTo>
                <a:cubicBezTo>
                  <a:pt x="972" y="467"/>
                  <a:pt x="962" y="497"/>
                  <a:pt x="948" y="525"/>
                </a:cubicBezTo>
                <a:close/>
                <a:moveTo>
                  <a:pt x="896" y="644"/>
                </a:moveTo>
                <a:cubicBezTo>
                  <a:pt x="895" y="648"/>
                  <a:pt x="893" y="652"/>
                  <a:pt x="890" y="656"/>
                </a:cubicBezTo>
                <a:cubicBezTo>
                  <a:pt x="915" y="620"/>
                  <a:pt x="932" y="580"/>
                  <a:pt x="940" y="539"/>
                </a:cubicBezTo>
                <a:cubicBezTo>
                  <a:pt x="938" y="543"/>
                  <a:pt x="935" y="548"/>
                  <a:pt x="932" y="552"/>
                </a:cubicBezTo>
                <a:cubicBezTo>
                  <a:pt x="925" y="584"/>
                  <a:pt x="913" y="615"/>
                  <a:pt x="896" y="644"/>
                </a:cubicBezTo>
                <a:close/>
                <a:moveTo>
                  <a:pt x="877" y="320"/>
                </a:moveTo>
                <a:cubicBezTo>
                  <a:pt x="902" y="389"/>
                  <a:pt x="908" y="461"/>
                  <a:pt x="894" y="529"/>
                </a:cubicBezTo>
                <a:cubicBezTo>
                  <a:pt x="887" y="565"/>
                  <a:pt x="873" y="600"/>
                  <a:pt x="854" y="633"/>
                </a:cubicBezTo>
                <a:cubicBezTo>
                  <a:pt x="878" y="613"/>
                  <a:pt x="901" y="590"/>
                  <a:pt x="920" y="565"/>
                </a:cubicBezTo>
                <a:cubicBezTo>
                  <a:pt x="931" y="505"/>
                  <a:pt x="926" y="442"/>
                  <a:pt x="903" y="377"/>
                </a:cubicBezTo>
                <a:cubicBezTo>
                  <a:pt x="896" y="358"/>
                  <a:pt x="887" y="339"/>
                  <a:pt x="877" y="320"/>
                </a:cubicBezTo>
                <a:close/>
                <a:moveTo>
                  <a:pt x="923" y="566"/>
                </a:moveTo>
                <a:cubicBezTo>
                  <a:pt x="920" y="579"/>
                  <a:pt x="917" y="592"/>
                  <a:pt x="912" y="605"/>
                </a:cubicBezTo>
                <a:cubicBezTo>
                  <a:pt x="919" y="590"/>
                  <a:pt x="924" y="574"/>
                  <a:pt x="928" y="558"/>
                </a:cubicBezTo>
                <a:cubicBezTo>
                  <a:pt x="926" y="561"/>
                  <a:pt x="924" y="563"/>
                  <a:pt x="923" y="566"/>
                </a:cubicBezTo>
                <a:close/>
                <a:moveTo>
                  <a:pt x="112" y="578"/>
                </a:moveTo>
                <a:cubicBezTo>
                  <a:pt x="113" y="578"/>
                  <a:pt x="113" y="579"/>
                  <a:pt x="114" y="579"/>
                </a:cubicBezTo>
                <a:cubicBezTo>
                  <a:pt x="99" y="543"/>
                  <a:pt x="88" y="507"/>
                  <a:pt x="81" y="475"/>
                </a:cubicBezTo>
                <a:cubicBezTo>
                  <a:pt x="67" y="415"/>
                  <a:pt x="64" y="353"/>
                  <a:pt x="71" y="299"/>
                </a:cubicBezTo>
                <a:cubicBezTo>
                  <a:pt x="80" y="232"/>
                  <a:pt x="103" y="179"/>
                  <a:pt x="141" y="140"/>
                </a:cubicBezTo>
                <a:cubicBezTo>
                  <a:pt x="149" y="132"/>
                  <a:pt x="157" y="125"/>
                  <a:pt x="165" y="118"/>
                </a:cubicBezTo>
                <a:cubicBezTo>
                  <a:pt x="75" y="162"/>
                  <a:pt x="33" y="250"/>
                  <a:pt x="45" y="375"/>
                </a:cubicBezTo>
                <a:cubicBezTo>
                  <a:pt x="52" y="443"/>
                  <a:pt x="76" y="514"/>
                  <a:pt x="112" y="578"/>
                </a:cubicBezTo>
                <a:close/>
                <a:moveTo>
                  <a:pt x="304" y="17"/>
                </a:moveTo>
                <a:cubicBezTo>
                  <a:pt x="288" y="19"/>
                  <a:pt x="272" y="22"/>
                  <a:pt x="257" y="25"/>
                </a:cubicBezTo>
                <a:cubicBezTo>
                  <a:pt x="160" y="48"/>
                  <a:pt x="39" y="107"/>
                  <a:pt x="16" y="259"/>
                </a:cubicBezTo>
                <a:cubicBezTo>
                  <a:pt x="0" y="368"/>
                  <a:pt x="35" y="489"/>
                  <a:pt x="104" y="569"/>
                </a:cubicBezTo>
                <a:cubicBezTo>
                  <a:pt x="71" y="507"/>
                  <a:pt x="49" y="440"/>
                  <a:pt x="43" y="375"/>
                </a:cubicBezTo>
                <a:cubicBezTo>
                  <a:pt x="37" y="316"/>
                  <a:pt x="43" y="265"/>
                  <a:pt x="61" y="223"/>
                </a:cubicBezTo>
                <a:cubicBezTo>
                  <a:pt x="81" y="175"/>
                  <a:pt x="116" y="138"/>
                  <a:pt x="165" y="115"/>
                </a:cubicBezTo>
                <a:cubicBezTo>
                  <a:pt x="168" y="114"/>
                  <a:pt x="171" y="112"/>
                  <a:pt x="173" y="111"/>
                </a:cubicBezTo>
                <a:cubicBezTo>
                  <a:pt x="174" y="111"/>
                  <a:pt x="175" y="110"/>
                  <a:pt x="176" y="109"/>
                </a:cubicBezTo>
                <a:cubicBezTo>
                  <a:pt x="186" y="97"/>
                  <a:pt x="198" y="86"/>
                  <a:pt x="211" y="76"/>
                </a:cubicBezTo>
                <a:cubicBezTo>
                  <a:pt x="223" y="61"/>
                  <a:pt x="238" y="48"/>
                  <a:pt x="256" y="38"/>
                </a:cubicBezTo>
                <a:cubicBezTo>
                  <a:pt x="272" y="29"/>
                  <a:pt x="288" y="22"/>
                  <a:pt x="304" y="17"/>
                </a:cubicBezTo>
                <a:close/>
                <a:moveTo>
                  <a:pt x="870" y="303"/>
                </a:moveTo>
                <a:cubicBezTo>
                  <a:pt x="884" y="326"/>
                  <a:pt x="896" y="351"/>
                  <a:pt x="905" y="376"/>
                </a:cubicBezTo>
                <a:cubicBezTo>
                  <a:pt x="928" y="439"/>
                  <a:pt x="934" y="501"/>
                  <a:pt x="924" y="559"/>
                </a:cubicBezTo>
                <a:cubicBezTo>
                  <a:pt x="926" y="557"/>
                  <a:pt x="928" y="554"/>
                  <a:pt x="930" y="550"/>
                </a:cubicBezTo>
                <a:cubicBezTo>
                  <a:pt x="939" y="512"/>
                  <a:pt x="942" y="472"/>
                  <a:pt x="938" y="432"/>
                </a:cubicBezTo>
                <a:cubicBezTo>
                  <a:pt x="916" y="332"/>
                  <a:pt x="853" y="242"/>
                  <a:pt x="785" y="178"/>
                </a:cubicBezTo>
                <a:cubicBezTo>
                  <a:pt x="822" y="215"/>
                  <a:pt x="851" y="258"/>
                  <a:pt x="870" y="303"/>
                </a:cubicBezTo>
                <a:close/>
                <a:moveTo>
                  <a:pt x="942" y="453"/>
                </a:moveTo>
                <a:cubicBezTo>
                  <a:pt x="943" y="484"/>
                  <a:pt x="940" y="514"/>
                  <a:pt x="934" y="544"/>
                </a:cubicBezTo>
                <a:cubicBezTo>
                  <a:pt x="937" y="540"/>
                  <a:pt x="939" y="536"/>
                  <a:pt x="942" y="531"/>
                </a:cubicBezTo>
                <a:cubicBezTo>
                  <a:pt x="944" y="518"/>
                  <a:pt x="945" y="505"/>
                  <a:pt x="946" y="491"/>
                </a:cubicBezTo>
                <a:cubicBezTo>
                  <a:pt x="945" y="479"/>
                  <a:pt x="944" y="466"/>
                  <a:pt x="942" y="453"/>
                </a:cubicBezTo>
                <a:close/>
                <a:moveTo>
                  <a:pt x="945" y="523"/>
                </a:move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4"/>
                  <a:pt x="945" y="524"/>
                </a:cubicBezTo>
                <a:cubicBezTo>
                  <a:pt x="945" y="524"/>
                  <a:pt x="945" y="523"/>
                  <a:pt x="945" y="523"/>
                </a:cubicBezTo>
                <a:close/>
                <a:moveTo>
                  <a:pt x="176" y="113"/>
                </a:moveTo>
                <a:cubicBezTo>
                  <a:pt x="167" y="123"/>
                  <a:pt x="159" y="135"/>
                  <a:pt x="152" y="147"/>
                </a:cubicBezTo>
                <a:cubicBezTo>
                  <a:pt x="91" y="245"/>
                  <a:pt x="84" y="385"/>
                  <a:pt x="131" y="521"/>
                </a:cubicBezTo>
                <a:cubicBezTo>
                  <a:pt x="119" y="480"/>
                  <a:pt x="111" y="437"/>
                  <a:pt x="107" y="392"/>
                </a:cubicBezTo>
                <a:cubicBezTo>
                  <a:pt x="103" y="334"/>
                  <a:pt x="103" y="197"/>
                  <a:pt x="189" y="109"/>
                </a:cubicBezTo>
                <a:cubicBezTo>
                  <a:pt x="190" y="108"/>
                  <a:pt x="190" y="108"/>
                  <a:pt x="190" y="107"/>
                </a:cubicBezTo>
                <a:cubicBezTo>
                  <a:pt x="186" y="109"/>
                  <a:pt x="181" y="111"/>
                  <a:pt x="176" y="113"/>
                </a:cubicBezTo>
                <a:close/>
                <a:moveTo>
                  <a:pt x="948" y="491"/>
                </a:moveTo>
                <a:cubicBezTo>
                  <a:pt x="949" y="497"/>
                  <a:pt x="949" y="503"/>
                  <a:pt x="949" y="510"/>
                </a:cubicBezTo>
                <a:cubicBezTo>
                  <a:pt x="949" y="512"/>
                  <a:pt x="948" y="515"/>
                  <a:pt x="948" y="518"/>
                </a:cubicBezTo>
                <a:cubicBezTo>
                  <a:pt x="961" y="492"/>
                  <a:pt x="969" y="464"/>
                  <a:pt x="972" y="434"/>
                </a:cubicBezTo>
                <a:cubicBezTo>
                  <a:pt x="982" y="326"/>
                  <a:pt x="945" y="231"/>
                  <a:pt x="864" y="157"/>
                </a:cubicBezTo>
                <a:cubicBezTo>
                  <a:pt x="807" y="106"/>
                  <a:pt x="732" y="68"/>
                  <a:pt x="651" y="49"/>
                </a:cubicBezTo>
                <a:cubicBezTo>
                  <a:pt x="673" y="59"/>
                  <a:pt x="694" y="70"/>
                  <a:pt x="715" y="82"/>
                </a:cubicBezTo>
                <a:cubicBezTo>
                  <a:pt x="784" y="125"/>
                  <a:pt x="842" y="183"/>
                  <a:pt x="882" y="250"/>
                </a:cubicBezTo>
                <a:cubicBezTo>
                  <a:pt x="901" y="282"/>
                  <a:pt x="915" y="316"/>
                  <a:pt x="925" y="350"/>
                </a:cubicBezTo>
                <a:cubicBezTo>
                  <a:pt x="930" y="362"/>
                  <a:pt x="934" y="376"/>
                  <a:pt x="937" y="389"/>
                </a:cubicBezTo>
                <a:cubicBezTo>
                  <a:pt x="946" y="423"/>
                  <a:pt x="950" y="457"/>
                  <a:pt x="948" y="491"/>
                </a:cubicBezTo>
                <a:close/>
                <a:moveTo>
                  <a:pt x="941" y="432"/>
                </a:moveTo>
                <a:cubicBezTo>
                  <a:pt x="943" y="441"/>
                  <a:pt x="944" y="449"/>
                  <a:pt x="945" y="458"/>
                </a:cubicBezTo>
                <a:cubicBezTo>
                  <a:pt x="944" y="438"/>
                  <a:pt x="941" y="418"/>
                  <a:pt x="936" y="397"/>
                </a:cubicBezTo>
                <a:cubicBezTo>
                  <a:pt x="938" y="409"/>
                  <a:pt x="940" y="421"/>
                  <a:pt x="941" y="432"/>
                </a:cubicBezTo>
                <a:close/>
                <a:moveTo>
                  <a:pt x="541" y="34"/>
                </a:moveTo>
                <a:cubicBezTo>
                  <a:pt x="609" y="54"/>
                  <a:pt x="674" y="86"/>
                  <a:pt x="732" y="129"/>
                </a:cubicBezTo>
                <a:cubicBezTo>
                  <a:pt x="792" y="174"/>
                  <a:pt x="847" y="233"/>
                  <a:pt x="885" y="295"/>
                </a:cubicBezTo>
                <a:cubicBezTo>
                  <a:pt x="908" y="334"/>
                  <a:pt x="925" y="373"/>
                  <a:pt x="936" y="412"/>
                </a:cubicBezTo>
                <a:cubicBezTo>
                  <a:pt x="933" y="391"/>
                  <a:pt x="929" y="370"/>
                  <a:pt x="922" y="349"/>
                </a:cubicBezTo>
                <a:cubicBezTo>
                  <a:pt x="874" y="210"/>
                  <a:pt x="766" y="101"/>
                  <a:pt x="623" y="48"/>
                </a:cubicBezTo>
                <a:cubicBezTo>
                  <a:pt x="613" y="44"/>
                  <a:pt x="603" y="41"/>
                  <a:pt x="593" y="38"/>
                </a:cubicBezTo>
                <a:cubicBezTo>
                  <a:pt x="576" y="36"/>
                  <a:pt x="558" y="34"/>
                  <a:pt x="541" y="34"/>
                </a:cubicBezTo>
                <a:close/>
                <a:moveTo>
                  <a:pt x="152" y="310"/>
                </a:moveTo>
                <a:cubicBezTo>
                  <a:pt x="151" y="325"/>
                  <a:pt x="151" y="339"/>
                  <a:pt x="152" y="353"/>
                </a:cubicBezTo>
                <a:cubicBezTo>
                  <a:pt x="154" y="312"/>
                  <a:pt x="162" y="272"/>
                  <a:pt x="175" y="234"/>
                </a:cubicBezTo>
                <a:cubicBezTo>
                  <a:pt x="184" y="209"/>
                  <a:pt x="196" y="185"/>
                  <a:pt x="211" y="164"/>
                </a:cubicBezTo>
                <a:cubicBezTo>
                  <a:pt x="198" y="181"/>
                  <a:pt x="187" y="199"/>
                  <a:pt x="179" y="219"/>
                </a:cubicBezTo>
                <a:cubicBezTo>
                  <a:pt x="167" y="248"/>
                  <a:pt x="158" y="279"/>
                  <a:pt x="152" y="310"/>
                </a:cubicBezTo>
                <a:close/>
                <a:moveTo>
                  <a:pt x="191" y="110"/>
                </a:moveTo>
                <a:cubicBezTo>
                  <a:pt x="176" y="141"/>
                  <a:pt x="168" y="175"/>
                  <a:pt x="162" y="209"/>
                </a:cubicBezTo>
                <a:cubicBezTo>
                  <a:pt x="157" y="236"/>
                  <a:pt x="154" y="264"/>
                  <a:pt x="153" y="293"/>
                </a:cubicBezTo>
                <a:cubicBezTo>
                  <a:pt x="158" y="267"/>
                  <a:pt x="166" y="242"/>
                  <a:pt x="176" y="218"/>
                </a:cubicBezTo>
                <a:cubicBezTo>
                  <a:pt x="190" y="185"/>
                  <a:pt x="210" y="156"/>
                  <a:pt x="236" y="131"/>
                </a:cubicBezTo>
                <a:cubicBezTo>
                  <a:pt x="254" y="111"/>
                  <a:pt x="273" y="94"/>
                  <a:pt x="295" y="79"/>
                </a:cubicBezTo>
                <a:cubicBezTo>
                  <a:pt x="261" y="84"/>
                  <a:pt x="228" y="93"/>
                  <a:pt x="198" y="104"/>
                </a:cubicBezTo>
                <a:cubicBezTo>
                  <a:pt x="196" y="106"/>
                  <a:pt x="194" y="108"/>
                  <a:pt x="191" y="110"/>
                </a:cubicBezTo>
                <a:close/>
                <a:moveTo>
                  <a:pt x="384" y="70"/>
                </a:moveTo>
                <a:cubicBezTo>
                  <a:pt x="449" y="70"/>
                  <a:pt x="517" y="80"/>
                  <a:pt x="586" y="99"/>
                </a:cubicBezTo>
                <a:cubicBezTo>
                  <a:pt x="658" y="120"/>
                  <a:pt x="725" y="155"/>
                  <a:pt x="779" y="200"/>
                </a:cubicBezTo>
                <a:cubicBezTo>
                  <a:pt x="811" y="226"/>
                  <a:pt x="838" y="256"/>
                  <a:pt x="860" y="288"/>
                </a:cubicBezTo>
                <a:cubicBezTo>
                  <a:pt x="802" y="168"/>
                  <a:pt x="674" y="73"/>
                  <a:pt x="525" y="42"/>
                </a:cubicBezTo>
                <a:cubicBezTo>
                  <a:pt x="511" y="39"/>
                  <a:pt x="496" y="37"/>
                  <a:pt x="482" y="35"/>
                </a:cubicBezTo>
                <a:cubicBezTo>
                  <a:pt x="463" y="36"/>
                  <a:pt x="444" y="39"/>
                  <a:pt x="426" y="42"/>
                </a:cubicBezTo>
                <a:cubicBezTo>
                  <a:pt x="391" y="49"/>
                  <a:pt x="359" y="59"/>
                  <a:pt x="329" y="72"/>
                </a:cubicBezTo>
                <a:cubicBezTo>
                  <a:pt x="347" y="71"/>
                  <a:pt x="365" y="70"/>
                  <a:pt x="384" y="70"/>
                </a:cubicBezTo>
                <a:close/>
                <a:moveTo>
                  <a:pt x="610" y="41"/>
                </a:moveTo>
                <a:cubicBezTo>
                  <a:pt x="615" y="42"/>
                  <a:pt x="619" y="44"/>
                  <a:pt x="624" y="45"/>
                </a:cubicBezTo>
                <a:cubicBezTo>
                  <a:pt x="700" y="74"/>
                  <a:pt x="769" y="120"/>
                  <a:pt x="823" y="179"/>
                </a:cubicBezTo>
                <a:cubicBezTo>
                  <a:pt x="851" y="209"/>
                  <a:pt x="876" y="244"/>
                  <a:pt x="895" y="281"/>
                </a:cubicBezTo>
                <a:cubicBezTo>
                  <a:pt x="890" y="271"/>
                  <a:pt x="885" y="261"/>
                  <a:pt x="879" y="252"/>
                </a:cubicBezTo>
                <a:cubicBezTo>
                  <a:pt x="825" y="160"/>
                  <a:pt x="736" y="86"/>
                  <a:pt x="634" y="45"/>
                </a:cubicBezTo>
                <a:cubicBezTo>
                  <a:pt x="626" y="44"/>
                  <a:pt x="618" y="42"/>
                  <a:pt x="610" y="41"/>
                </a:cubicBezTo>
                <a:close/>
                <a:moveTo>
                  <a:pt x="301" y="78"/>
                </a:moveTo>
                <a:cubicBezTo>
                  <a:pt x="287" y="88"/>
                  <a:pt x="273" y="98"/>
                  <a:pt x="261" y="110"/>
                </a:cubicBezTo>
                <a:cubicBezTo>
                  <a:pt x="266" y="106"/>
                  <a:pt x="272" y="102"/>
                  <a:pt x="277" y="98"/>
                </a:cubicBezTo>
                <a:cubicBezTo>
                  <a:pt x="289" y="90"/>
                  <a:pt x="301" y="83"/>
                  <a:pt x="314" y="77"/>
                </a:cubicBezTo>
                <a:cubicBezTo>
                  <a:pt x="310" y="77"/>
                  <a:pt x="305" y="78"/>
                  <a:pt x="301" y="78"/>
                </a:cubicBezTo>
                <a:close/>
                <a:moveTo>
                  <a:pt x="195" y="98"/>
                </a:moveTo>
                <a:cubicBezTo>
                  <a:pt x="191" y="101"/>
                  <a:pt x="187" y="104"/>
                  <a:pt x="183" y="107"/>
                </a:cubicBezTo>
                <a:cubicBezTo>
                  <a:pt x="186" y="106"/>
                  <a:pt x="189" y="104"/>
                  <a:pt x="192" y="103"/>
                </a:cubicBezTo>
                <a:cubicBezTo>
                  <a:pt x="193" y="102"/>
                  <a:pt x="194" y="100"/>
                  <a:pt x="195" y="98"/>
                </a:cubicBezTo>
                <a:close/>
                <a:moveTo>
                  <a:pt x="201" y="95"/>
                </a:moveTo>
                <a:cubicBezTo>
                  <a:pt x="199" y="97"/>
                  <a:pt x="198" y="99"/>
                  <a:pt x="196" y="102"/>
                </a:cubicBezTo>
                <a:cubicBezTo>
                  <a:pt x="196" y="102"/>
                  <a:pt x="197" y="102"/>
                  <a:pt x="197" y="102"/>
                </a:cubicBezTo>
                <a:cubicBezTo>
                  <a:pt x="201" y="97"/>
                  <a:pt x="206" y="93"/>
                  <a:pt x="211" y="89"/>
                </a:cubicBezTo>
                <a:cubicBezTo>
                  <a:pt x="214" y="87"/>
                  <a:pt x="216" y="85"/>
                  <a:pt x="218" y="84"/>
                </a:cubicBezTo>
                <a:cubicBezTo>
                  <a:pt x="212" y="87"/>
                  <a:pt x="206" y="91"/>
                  <a:pt x="201" y="95"/>
                </a:cubicBezTo>
                <a:close/>
                <a:moveTo>
                  <a:pt x="203" y="86"/>
                </a:moveTo>
                <a:cubicBezTo>
                  <a:pt x="198" y="91"/>
                  <a:pt x="193" y="95"/>
                  <a:pt x="189" y="99"/>
                </a:cubicBezTo>
                <a:cubicBezTo>
                  <a:pt x="192" y="97"/>
                  <a:pt x="195" y="95"/>
                  <a:pt x="199" y="93"/>
                </a:cubicBezTo>
                <a:cubicBezTo>
                  <a:pt x="200" y="91"/>
                  <a:pt x="201" y="88"/>
                  <a:pt x="203" y="86"/>
                </a:cubicBezTo>
                <a:close/>
                <a:moveTo>
                  <a:pt x="242" y="71"/>
                </a:moveTo>
                <a:cubicBezTo>
                  <a:pt x="232" y="77"/>
                  <a:pt x="222" y="84"/>
                  <a:pt x="213" y="91"/>
                </a:cubicBezTo>
                <a:cubicBezTo>
                  <a:pt x="210" y="94"/>
                  <a:pt x="206" y="96"/>
                  <a:pt x="203" y="99"/>
                </a:cubicBezTo>
                <a:cubicBezTo>
                  <a:pt x="234" y="88"/>
                  <a:pt x="266" y="80"/>
                  <a:pt x="300" y="76"/>
                </a:cubicBezTo>
                <a:cubicBezTo>
                  <a:pt x="327" y="58"/>
                  <a:pt x="358" y="43"/>
                  <a:pt x="391" y="32"/>
                </a:cubicBezTo>
                <a:cubicBezTo>
                  <a:pt x="338" y="36"/>
                  <a:pt x="287" y="49"/>
                  <a:pt x="242" y="71"/>
                </a:cubicBezTo>
                <a:close/>
                <a:moveTo>
                  <a:pt x="496" y="34"/>
                </a:moveTo>
                <a:cubicBezTo>
                  <a:pt x="506" y="35"/>
                  <a:pt x="516" y="37"/>
                  <a:pt x="526" y="39"/>
                </a:cubicBezTo>
                <a:cubicBezTo>
                  <a:pt x="579" y="50"/>
                  <a:pt x="630" y="70"/>
                  <a:pt x="677" y="96"/>
                </a:cubicBezTo>
                <a:cubicBezTo>
                  <a:pt x="631" y="69"/>
                  <a:pt x="581" y="48"/>
                  <a:pt x="530" y="33"/>
                </a:cubicBezTo>
                <a:cubicBezTo>
                  <a:pt x="519" y="33"/>
                  <a:pt x="507" y="33"/>
                  <a:pt x="496" y="34"/>
                </a:cubicBezTo>
                <a:close/>
                <a:moveTo>
                  <a:pt x="212" y="79"/>
                </a:moveTo>
                <a:cubicBezTo>
                  <a:pt x="209" y="82"/>
                  <a:pt x="207" y="85"/>
                  <a:pt x="204" y="89"/>
                </a:cubicBezTo>
                <a:cubicBezTo>
                  <a:pt x="216" y="81"/>
                  <a:pt x="228" y="75"/>
                  <a:pt x="241" y="69"/>
                </a:cubicBezTo>
                <a:cubicBezTo>
                  <a:pt x="299" y="33"/>
                  <a:pt x="371" y="17"/>
                  <a:pt x="443" y="16"/>
                </a:cubicBezTo>
                <a:cubicBezTo>
                  <a:pt x="423" y="14"/>
                  <a:pt x="404" y="12"/>
                  <a:pt x="385" y="12"/>
                </a:cubicBezTo>
                <a:cubicBezTo>
                  <a:pt x="316" y="20"/>
                  <a:pt x="257" y="43"/>
                  <a:pt x="212" y="79"/>
                </a:cubicBezTo>
                <a:close/>
                <a:moveTo>
                  <a:pt x="402" y="31"/>
                </a:moveTo>
                <a:cubicBezTo>
                  <a:pt x="367" y="42"/>
                  <a:pt x="335" y="57"/>
                  <a:pt x="306" y="75"/>
                </a:cubicBezTo>
                <a:cubicBezTo>
                  <a:pt x="311" y="74"/>
                  <a:pt x="316" y="74"/>
                  <a:pt x="321" y="73"/>
                </a:cubicBezTo>
                <a:cubicBezTo>
                  <a:pt x="353" y="58"/>
                  <a:pt x="388" y="47"/>
                  <a:pt x="425" y="40"/>
                </a:cubicBezTo>
                <a:cubicBezTo>
                  <a:pt x="439" y="37"/>
                  <a:pt x="454" y="35"/>
                  <a:pt x="468" y="33"/>
                </a:cubicBezTo>
                <a:cubicBezTo>
                  <a:pt x="446" y="31"/>
                  <a:pt x="424" y="30"/>
                  <a:pt x="402" y="31"/>
                </a:cubicBezTo>
                <a:close/>
                <a:moveTo>
                  <a:pt x="321" y="15"/>
                </a:moveTo>
                <a:cubicBezTo>
                  <a:pt x="299" y="20"/>
                  <a:pt x="278" y="28"/>
                  <a:pt x="258" y="40"/>
                </a:cubicBezTo>
                <a:cubicBezTo>
                  <a:pt x="244" y="48"/>
                  <a:pt x="232" y="57"/>
                  <a:pt x="222" y="68"/>
                </a:cubicBezTo>
                <a:cubicBezTo>
                  <a:pt x="244" y="52"/>
                  <a:pt x="270" y="39"/>
                  <a:pt x="298" y="29"/>
                </a:cubicBezTo>
                <a:cubicBezTo>
                  <a:pt x="319" y="22"/>
                  <a:pt x="342" y="16"/>
                  <a:pt x="366" y="12"/>
                </a:cubicBezTo>
                <a:cubicBezTo>
                  <a:pt x="351" y="12"/>
                  <a:pt x="336" y="13"/>
                  <a:pt x="321" y="15"/>
                </a:cubicBezTo>
                <a:close/>
                <a:moveTo>
                  <a:pt x="442" y="19"/>
                </a:moveTo>
                <a:cubicBezTo>
                  <a:pt x="383" y="20"/>
                  <a:pt x="323" y="31"/>
                  <a:pt x="270" y="56"/>
                </a:cubicBezTo>
                <a:cubicBezTo>
                  <a:pt x="286" y="50"/>
                  <a:pt x="303" y="45"/>
                  <a:pt x="320" y="40"/>
                </a:cubicBezTo>
                <a:cubicBezTo>
                  <a:pt x="346" y="34"/>
                  <a:pt x="373" y="30"/>
                  <a:pt x="401" y="29"/>
                </a:cubicBezTo>
                <a:cubicBezTo>
                  <a:pt x="404" y="28"/>
                  <a:pt x="408" y="27"/>
                  <a:pt x="412" y="26"/>
                </a:cubicBezTo>
                <a:cubicBezTo>
                  <a:pt x="422" y="23"/>
                  <a:pt x="432" y="21"/>
                  <a:pt x="442" y="19"/>
                </a:cubicBezTo>
                <a:close/>
                <a:moveTo>
                  <a:pt x="594" y="36"/>
                </a:moveTo>
                <a:cubicBezTo>
                  <a:pt x="602" y="37"/>
                  <a:pt x="611" y="38"/>
                  <a:pt x="620" y="40"/>
                </a:cubicBezTo>
                <a:cubicBezTo>
                  <a:pt x="585" y="27"/>
                  <a:pt x="548" y="17"/>
                  <a:pt x="511" y="13"/>
                </a:cubicBezTo>
                <a:cubicBezTo>
                  <a:pt x="498" y="13"/>
                  <a:pt x="485" y="15"/>
                  <a:pt x="473" y="16"/>
                </a:cubicBezTo>
                <a:cubicBezTo>
                  <a:pt x="515" y="18"/>
                  <a:pt x="556" y="25"/>
                  <a:pt x="594" y="36"/>
                </a:cubicBezTo>
                <a:close/>
                <a:moveTo>
                  <a:pt x="531" y="31"/>
                </a:moveTo>
                <a:cubicBezTo>
                  <a:pt x="546" y="31"/>
                  <a:pt x="560" y="32"/>
                  <a:pt x="575" y="33"/>
                </a:cubicBezTo>
                <a:cubicBezTo>
                  <a:pt x="546" y="26"/>
                  <a:pt x="515" y="21"/>
                  <a:pt x="483" y="20"/>
                </a:cubicBezTo>
                <a:cubicBezTo>
                  <a:pt x="499" y="23"/>
                  <a:pt x="515" y="26"/>
                  <a:pt x="531" y="31"/>
                </a:cubicBezTo>
                <a:close/>
                <a:moveTo>
                  <a:pt x="423" y="29"/>
                </a:moveTo>
                <a:cubicBezTo>
                  <a:pt x="442" y="29"/>
                  <a:pt x="462" y="30"/>
                  <a:pt x="482" y="32"/>
                </a:cubicBezTo>
                <a:cubicBezTo>
                  <a:pt x="494" y="31"/>
                  <a:pt x="507" y="31"/>
                  <a:pt x="520" y="31"/>
                </a:cubicBezTo>
                <a:cubicBezTo>
                  <a:pt x="501" y="26"/>
                  <a:pt x="482" y="22"/>
                  <a:pt x="462" y="19"/>
                </a:cubicBezTo>
                <a:cubicBezTo>
                  <a:pt x="461" y="19"/>
                  <a:pt x="459" y="19"/>
                  <a:pt x="457" y="19"/>
                </a:cubicBezTo>
                <a:cubicBezTo>
                  <a:pt x="442" y="21"/>
                  <a:pt x="427" y="24"/>
                  <a:pt x="413" y="28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6" y="29"/>
                  <a:pt x="419" y="29"/>
                  <a:pt x="423" y="29"/>
                </a:cubicBezTo>
                <a:close/>
                <a:moveTo>
                  <a:pt x="405" y="10"/>
                </a:moveTo>
                <a:cubicBezTo>
                  <a:pt x="423" y="11"/>
                  <a:pt x="441" y="13"/>
                  <a:pt x="460" y="16"/>
                </a:cubicBezTo>
                <a:cubicBezTo>
                  <a:pt x="472" y="14"/>
                  <a:pt x="484" y="12"/>
                  <a:pt x="496" y="11"/>
                </a:cubicBezTo>
                <a:cubicBezTo>
                  <a:pt x="494" y="11"/>
                  <a:pt x="491" y="11"/>
                  <a:pt x="489" y="10"/>
                </a:cubicBezTo>
                <a:cubicBezTo>
                  <a:pt x="460" y="8"/>
                  <a:pt x="432" y="8"/>
                  <a:pt x="405" y="10"/>
                </a:cubicBezTo>
                <a:close/>
                <a:moveTo>
                  <a:pt x="410" y="6"/>
                </a:moveTo>
                <a:cubicBezTo>
                  <a:pt x="387" y="6"/>
                  <a:pt x="365" y="7"/>
                  <a:pt x="343" y="10"/>
                </a:cubicBezTo>
                <a:cubicBezTo>
                  <a:pt x="357" y="9"/>
                  <a:pt x="371" y="9"/>
                  <a:pt x="385" y="9"/>
                </a:cubicBezTo>
                <a:cubicBezTo>
                  <a:pt x="403" y="7"/>
                  <a:pt x="420" y="6"/>
                  <a:pt x="439" y="6"/>
                </a:cubicBezTo>
                <a:cubicBezTo>
                  <a:pt x="429" y="6"/>
                  <a:pt x="419" y="6"/>
                  <a:pt x="410" y="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7"/>
          <p:cNvSpPr>
            <a:spLocks noEditPoints="1"/>
          </p:cNvSpPr>
          <p:nvPr/>
        </p:nvSpPr>
        <p:spPr bwMode="auto">
          <a:xfrm>
            <a:off x="11086665" y="6058057"/>
            <a:ext cx="864302" cy="768589"/>
          </a:xfrm>
          <a:custGeom>
            <a:avLst/>
            <a:gdLst>
              <a:gd name="T0" fmla="*/ 175 w 1025"/>
              <a:gd name="T1" fmla="*/ 78 h 910"/>
              <a:gd name="T2" fmla="*/ 999 w 1025"/>
              <a:gd name="T3" fmla="*/ 340 h 910"/>
              <a:gd name="T4" fmla="*/ 71 w 1025"/>
              <a:gd name="T5" fmla="*/ 712 h 910"/>
              <a:gd name="T6" fmla="*/ 180 w 1025"/>
              <a:gd name="T7" fmla="*/ 731 h 910"/>
              <a:gd name="T8" fmla="*/ 478 w 1025"/>
              <a:gd name="T9" fmla="*/ 870 h 910"/>
              <a:gd name="T10" fmla="*/ 507 w 1025"/>
              <a:gd name="T11" fmla="*/ 867 h 910"/>
              <a:gd name="T12" fmla="*/ 581 w 1025"/>
              <a:gd name="T13" fmla="*/ 851 h 910"/>
              <a:gd name="T14" fmla="*/ 885 w 1025"/>
              <a:gd name="T15" fmla="*/ 595 h 910"/>
              <a:gd name="T16" fmla="*/ 557 w 1025"/>
              <a:gd name="T17" fmla="*/ 847 h 910"/>
              <a:gd name="T18" fmla="*/ 315 w 1025"/>
              <a:gd name="T19" fmla="*/ 813 h 910"/>
              <a:gd name="T20" fmla="*/ 196 w 1025"/>
              <a:gd name="T21" fmla="*/ 714 h 910"/>
              <a:gd name="T22" fmla="*/ 603 w 1025"/>
              <a:gd name="T23" fmla="*/ 827 h 910"/>
              <a:gd name="T24" fmla="*/ 477 w 1025"/>
              <a:gd name="T25" fmla="*/ 823 h 910"/>
              <a:gd name="T26" fmla="*/ 868 w 1025"/>
              <a:gd name="T27" fmla="*/ 389 h 910"/>
              <a:gd name="T28" fmla="*/ 470 w 1025"/>
              <a:gd name="T29" fmla="*/ 822 h 910"/>
              <a:gd name="T30" fmla="*/ 871 w 1025"/>
              <a:gd name="T31" fmla="*/ 389 h 910"/>
              <a:gd name="T32" fmla="*/ 886 w 1025"/>
              <a:gd name="T33" fmla="*/ 427 h 910"/>
              <a:gd name="T34" fmla="*/ 238 w 1025"/>
              <a:gd name="T35" fmla="*/ 684 h 910"/>
              <a:gd name="T36" fmla="*/ 187 w 1025"/>
              <a:gd name="T37" fmla="*/ 626 h 910"/>
              <a:gd name="T38" fmla="*/ 621 w 1025"/>
              <a:gd name="T39" fmla="*/ 821 h 910"/>
              <a:gd name="T40" fmla="*/ 751 w 1025"/>
              <a:gd name="T41" fmla="*/ 658 h 910"/>
              <a:gd name="T42" fmla="*/ 199 w 1025"/>
              <a:gd name="T43" fmla="*/ 253 h 910"/>
              <a:gd name="T44" fmla="*/ 668 w 1025"/>
              <a:gd name="T45" fmla="*/ 810 h 910"/>
              <a:gd name="T46" fmla="*/ 909 w 1025"/>
              <a:gd name="T47" fmla="*/ 497 h 910"/>
              <a:gd name="T48" fmla="*/ 731 w 1025"/>
              <a:gd name="T49" fmla="*/ 101 h 910"/>
              <a:gd name="T50" fmla="*/ 259 w 1025"/>
              <a:gd name="T51" fmla="*/ 785 h 910"/>
              <a:gd name="T52" fmla="*/ 868 w 1025"/>
              <a:gd name="T53" fmla="*/ 625 h 910"/>
              <a:gd name="T54" fmla="*/ 170 w 1025"/>
              <a:gd name="T55" fmla="*/ 720 h 910"/>
              <a:gd name="T56" fmla="*/ 769 w 1025"/>
              <a:gd name="T57" fmla="*/ 115 h 910"/>
              <a:gd name="T58" fmla="*/ 769 w 1025"/>
              <a:gd name="T59" fmla="*/ 115 h 910"/>
              <a:gd name="T60" fmla="*/ 64 w 1025"/>
              <a:gd name="T61" fmla="*/ 443 h 910"/>
              <a:gd name="T62" fmla="*/ 196 w 1025"/>
              <a:gd name="T63" fmla="*/ 252 h 910"/>
              <a:gd name="T64" fmla="*/ 186 w 1025"/>
              <a:gd name="T65" fmla="*/ 227 h 910"/>
              <a:gd name="T66" fmla="*/ 67 w 1025"/>
              <a:gd name="T67" fmla="*/ 484 h 910"/>
              <a:gd name="T68" fmla="*/ 74 w 1025"/>
              <a:gd name="T69" fmla="*/ 202 h 910"/>
              <a:gd name="T70" fmla="*/ 240 w 1025"/>
              <a:gd name="T71" fmla="*/ 77 h 910"/>
              <a:gd name="T72" fmla="*/ 753 w 1025"/>
              <a:gd name="T73" fmla="*/ 157 h 910"/>
              <a:gd name="T74" fmla="*/ 673 w 1025"/>
              <a:gd name="T75" fmla="*/ 85 h 910"/>
              <a:gd name="T76" fmla="*/ 68 w 1025"/>
              <a:gd name="T77" fmla="*/ 269 h 910"/>
              <a:gd name="T78" fmla="*/ 73 w 1025"/>
              <a:gd name="T79" fmla="*/ 260 h 910"/>
              <a:gd name="T80" fmla="*/ 186 w 1025"/>
              <a:gd name="T81" fmla="*/ 138 h 910"/>
              <a:gd name="T82" fmla="*/ 567 w 1025"/>
              <a:gd name="T83" fmla="*/ 71 h 910"/>
              <a:gd name="T84" fmla="*/ 258 w 1025"/>
              <a:gd name="T85" fmla="*/ 151 h 910"/>
              <a:gd name="T86" fmla="*/ 170 w 1025"/>
              <a:gd name="T87" fmla="*/ 170 h 910"/>
              <a:gd name="T88" fmla="*/ 236 w 1025"/>
              <a:gd name="T89" fmla="*/ 134 h 910"/>
              <a:gd name="T90" fmla="*/ 707 w 1025"/>
              <a:gd name="T91" fmla="*/ 113 h 910"/>
              <a:gd name="T92" fmla="*/ 633 w 1025"/>
              <a:gd name="T93" fmla="*/ 46 h 910"/>
              <a:gd name="T94" fmla="*/ 288 w 1025"/>
              <a:gd name="T95" fmla="*/ 125 h 910"/>
              <a:gd name="T96" fmla="*/ 237 w 1025"/>
              <a:gd name="T97" fmla="*/ 137 h 910"/>
              <a:gd name="T98" fmla="*/ 315 w 1025"/>
              <a:gd name="T99" fmla="*/ 105 h 910"/>
              <a:gd name="T100" fmla="*/ 751 w 1025"/>
              <a:gd name="T101" fmla="*/ 105 h 910"/>
              <a:gd name="T102" fmla="*/ 350 w 1025"/>
              <a:gd name="T103" fmla="*/ 91 h 910"/>
              <a:gd name="T104" fmla="*/ 712 w 1025"/>
              <a:gd name="T105" fmla="*/ 92 h 910"/>
              <a:gd name="T106" fmla="*/ 665 w 1025"/>
              <a:gd name="T107" fmla="*/ 81 h 910"/>
              <a:gd name="T108" fmla="*/ 464 w 1025"/>
              <a:gd name="T109" fmla="*/ 54 h 910"/>
              <a:gd name="T110" fmla="*/ 584 w 1025"/>
              <a:gd name="T111" fmla="*/ 43 h 910"/>
              <a:gd name="T112" fmla="*/ 568 w 1025"/>
              <a:gd name="T113" fmla="*/ 69 h 910"/>
              <a:gd name="T114" fmla="*/ 415 w 1025"/>
              <a:gd name="T115" fmla="*/ 37 h 910"/>
              <a:gd name="T116" fmla="*/ 531 w 1025"/>
              <a:gd name="T117" fmla="*/ 41 h 910"/>
              <a:gd name="T118" fmla="*/ 432 w 1025"/>
              <a:gd name="T119" fmla="*/ 49 h 910"/>
              <a:gd name="T120" fmla="*/ 622 w 1025"/>
              <a:gd name="T121" fmla="*/ 45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5" h="910">
                <a:moveTo>
                  <a:pt x="356" y="905"/>
                </a:moveTo>
                <a:cubicBezTo>
                  <a:pt x="339" y="905"/>
                  <a:pt x="321" y="904"/>
                  <a:pt x="303" y="901"/>
                </a:cubicBezTo>
                <a:cubicBezTo>
                  <a:pt x="178" y="879"/>
                  <a:pt x="106" y="787"/>
                  <a:pt x="69" y="713"/>
                </a:cubicBezTo>
                <a:cubicBezTo>
                  <a:pt x="15" y="607"/>
                  <a:pt x="0" y="489"/>
                  <a:pt x="28" y="384"/>
                </a:cubicBezTo>
                <a:cubicBezTo>
                  <a:pt x="30" y="322"/>
                  <a:pt x="45" y="259"/>
                  <a:pt x="72" y="200"/>
                </a:cubicBezTo>
                <a:cubicBezTo>
                  <a:pt x="94" y="151"/>
                  <a:pt x="129" y="110"/>
                  <a:pt x="175" y="78"/>
                </a:cubicBezTo>
                <a:cubicBezTo>
                  <a:pt x="218" y="50"/>
                  <a:pt x="270" y="29"/>
                  <a:pt x="326" y="19"/>
                </a:cubicBezTo>
                <a:cubicBezTo>
                  <a:pt x="433" y="0"/>
                  <a:pt x="535" y="9"/>
                  <a:pt x="622" y="42"/>
                </a:cubicBezTo>
                <a:cubicBezTo>
                  <a:pt x="689" y="50"/>
                  <a:pt x="751" y="73"/>
                  <a:pt x="804" y="110"/>
                </a:cubicBezTo>
                <a:cubicBezTo>
                  <a:pt x="823" y="124"/>
                  <a:pt x="840" y="139"/>
                  <a:pt x="855" y="155"/>
                </a:cubicBezTo>
                <a:cubicBezTo>
                  <a:pt x="865" y="161"/>
                  <a:pt x="873" y="167"/>
                  <a:pt x="882" y="173"/>
                </a:cubicBezTo>
                <a:cubicBezTo>
                  <a:pt x="944" y="220"/>
                  <a:pt x="984" y="276"/>
                  <a:pt x="999" y="340"/>
                </a:cubicBezTo>
                <a:cubicBezTo>
                  <a:pt x="1025" y="452"/>
                  <a:pt x="988" y="571"/>
                  <a:pt x="894" y="675"/>
                </a:cubicBezTo>
                <a:cubicBezTo>
                  <a:pt x="838" y="738"/>
                  <a:pt x="763" y="792"/>
                  <a:pt x="683" y="827"/>
                </a:cubicBezTo>
                <a:cubicBezTo>
                  <a:pt x="625" y="852"/>
                  <a:pt x="567" y="866"/>
                  <a:pt x="513" y="869"/>
                </a:cubicBezTo>
                <a:cubicBezTo>
                  <a:pt x="464" y="891"/>
                  <a:pt x="411" y="905"/>
                  <a:pt x="356" y="905"/>
                </a:cubicBezTo>
                <a:close/>
                <a:moveTo>
                  <a:pt x="27" y="397"/>
                </a:moveTo>
                <a:cubicBezTo>
                  <a:pt x="4" y="498"/>
                  <a:pt x="19" y="611"/>
                  <a:pt x="71" y="712"/>
                </a:cubicBezTo>
                <a:cubicBezTo>
                  <a:pt x="108" y="785"/>
                  <a:pt x="179" y="877"/>
                  <a:pt x="304" y="898"/>
                </a:cubicBezTo>
                <a:cubicBezTo>
                  <a:pt x="375" y="910"/>
                  <a:pt x="443" y="896"/>
                  <a:pt x="505" y="870"/>
                </a:cubicBezTo>
                <a:cubicBezTo>
                  <a:pt x="504" y="870"/>
                  <a:pt x="503" y="870"/>
                  <a:pt x="503" y="870"/>
                </a:cubicBezTo>
                <a:cubicBezTo>
                  <a:pt x="469" y="874"/>
                  <a:pt x="435" y="874"/>
                  <a:pt x="403" y="869"/>
                </a:cubicBezTo>
                <a:cubicBezTo>
                  <a:pt x="340" y="859"/>
                  <a:pt x="283" y="831"/>
                  <a:pt x="233" y="787"/>
                </a:cubicBezTo>
                <a:cubicBezTo>
                  <a:pt x="214" y="770"/>
                  <a:pt x="196" y="751"/>
                  <a:pt x="180" y="731"/>
                </a:cubicBezTo>
                <a:cubicBezTo>
                  <a:pt x="170" y="723"/>
                  <a:pt x="161" y="714"/>
                  <a:pt x="152" y="705"/>
                </a:cubicBezTo>
                <a:cubicBezTo>
                  <a:pt x="104" y="655"/>
                  <a:pt x="69" y="598"/>
                  <a:pt x="48" y="535"/>
                </a:cubicBezTo>
                <a:cubicBezTo>
                  <a:pt x="33" y="492"/>
                  <a:pt x="27" y="445"/>
                  <a:pt x="27" y="397"/>
                </a:cubicBezTo>
                <a:close/>
                <a:moveTo>
                  <a:pt x="192" y="742"/>
                </a:moveTo>
                <a:cubicBezTo>
                  <a:pt x="206" y="757"/>
                  <a:pt x="220" y="771"/>
                  <a:pt x="235" y="785"/>
                </a:cubicBezTo>
                <a:cubicBezTo>
                  <a:pt x="305" y="847"/>
                  <a:pt x="389" y="876"/>
                  <a:pt x="478" y="870"/>
                </a:cubicBezTo>
                <a:cubicBezTo>
                  <a:pt x="467" y="869"/>
                  <a:pt x="456" y="869"/>
                  <a:pt x="445" y="867"/>
                </a:cubicBezTo>
                <a:cubicBezTo>
                  <a:pt x="380" y="859"/>
                  <a:pt x="321" y="834"/>
                  <a:pt x="270" y="795"/>
                </a:cubicBezTo>
                <a:cubicBezTo>
                  <a:pt x="243" y="780"/>
                  <a:pt x="217" y="762"/>
                  <a:pt x="192" y="742"/>
                </a:cubicBezTo>
                <a:close/>
                <a:moveTo>
                  <a:pt x="286" y="803"/>
                </a:moveTo>
                <a:cubicBezTo>
                  <a:pt x="333" y="836"/>
                  <a:pt x="387" y="857"/>
                  <a:pt x="445" y="864"/>
                </a:cubicBezTo>
                <a:cubicBezTo>
                  <a:pt x="465" y="867"/>
                  <a:pt x="486" y="868"/>
                  <a:pt x="507" y="867"/>
                </a:cubicBezTo>
                <a:cubicBezTo>
                  <a:pt x="509" y="866"/>
                  <a:pt x="512" y="866"/>
                  <a:pt x="514" y="866"/>
                </a:cubicBezTo>
                <a:cubicBezTo>
                  <a:pt x="526" y="860"/>
                  <a:pt x="538" y="854"/>
                  <a:pt x="549" y="848"/>
                </a:cubicBezTo>
                <a:cubicBezTo>
                  <a:pt x="472" y="859"/>
                  <a:pt x="390" y="848"/>
                  <a:pt x="314" y="815"/>
                </a:cubicBezTo>
                <a:cubicBezTo>
                  <a:pt x="304" y="811"/>
                  <a:pt x="295" y="807"/>
                  <a:pt x="286" y="803"/>
                </a:cubicBezTo>
                <a:close/>
                <a:moveTo>
                  <a:pt x="644" y="824"/>
                </a:moveTo>
                <a:cubicBezTo>
                  <a:pt x="624" y="834"/>
                  <a:pt x="603" y="844"/>
                  <a:pt x="581" y="851"/>
                </a:cubicBezTo>
                <a:cubicBezTo>
                  <a:pt x="565" y="857"/>
                  <a:pt x="548" y="861"/>
                  <a:pt x="531" y="865"/>
                </a:cubicBezTo>
                <a:cubicBezTo>
                  <a:pt x="658" y="851"/>
                  <a:pt x="797" y="780"/>
                  <a:pt x="892" y="674"/>
                </a:cubicBezTo>
                <a:cubicBezTo>
                  <a:pt x="986" y="570"/>
                  <a:pt x="1023" y="452"/>
                  <a:pt x="996" y="341"/>
                </a:cubicBezTo>
                <a:cubicBezTo>
                  <a:pt x="979" y="266"/>
                  <a:pt x="927" y="207"/>
                  <a:pt x="863" y="164"/>
                </a:cubicBezTo>
                <a:cubicBezTo>
                  <a:pt x="921" y="230"/>
                  <a:pt x="947" y="316"/>
                  <a:pt x="939" y="413"/>
                </a:cubicBezTo>
                <a:cubicBezTo>
                  <a:pt x="934" y="473"/>
                  <a:pt x="915" y="536"/>
                  <a:pt x="885" y="595"/>
                </a:cubicBezTo>
                <a:cubicBezTo>
                  <a:pt x="874" y="622"/>
                  <a:pt x="860" y="648"/>
                  <a:pt x="844" y="672"/>
                </a:cubicBezTo>
                <a:cubicBezTo>
                  <a:pt x="807" y="726"/>
                  <a:pt x="759" y="768"/>
                  <a:pt x="701" y="796"/>
                </a:cubicBezTo>
                <a:cubicBezTo>
                  <a:pt x="701" y="796"/>
                  <a:pt x="700" y="796"/>
                  <a:pt x="699" y="796"/>
                </a:cubicBezTo>
                <a:cubicBezTo>
                  <a:pt x="690" y="802"/>
                  <a:pt x="680" y="807"/>
                  <a:pt x="671" y="812"/>
                </a:cubicBezTo>
                <a:cubicBezTo>
                  <a:pt x="662" y="816"/>
                  <a:pt x="653" y="820"/>
                  <a:pt x="644" y="824"/>
                </a:cubicBezTo>
                <a:close/>
                <a:moveTo>
                  <a:pt x="557" y="847"/>
                </a:moveTo>
                <a:cubicBezTo>
                  <a:pt x="547" y="853"/>
                  <a:pt x="536" y="858"/>
                  <a:pt x="525" y="864"/>
                </a:cubicBezTo>
                <a:cubicBezTo>
                  <a:pt x="543" y="860"/>
                  <a:pt x="562" y="855"/>
                  <a:pt x="580" y="848"/>
                </a:cubicBezTo>
                <a:cubicBezTo>
                  <a:pt x="594" y="844"/>
                  <a:pt x="608" y="838"/>
                  <a:pt x="622" y="831"/>
                </a:cubicBezTo>
                <a:cubicBezTo>
                  <a:pt x="601" y="838"/>
                  <a:pt x="579" y="844"/>
                  <a:pt x="557" y="847"/>
                </a:cubicBezTo>
                <a:close/>
                <a:moveTo>
                  <a:pt x="272" y="793"/>
                </a:moveTo>
                <a:cubicBezTo>
                  <a:pt x="286" y="800"/>
                  <a:pt x="300" y="807"/>
                  <a:pt x="315" y="813"/>
                </a:cubicBezTo>
                <a:cubicBezTo>
                  <a:pt x="393" y="846"/>
                  <a:pt x="477" y="857"/>
                  <a:pt x="556" y="844"/>
                </a:cubicBezTo>
                <a:cubicBezTo>
                  <a:pt x="562" y="841"/>
                  <a:pt x="567" y="838"/>
                  <a:pt x="572" y="835"/>
                </a:cubicBezTo>
                <a:cubicBezTo>
                  <a:pt x="531" y="844"/>
                  <a:pt x="489" y="845"/>
                  <a:pt x="447" y="838"/>
                </a:cubicBezTo>
                <a:cubicBezTo>
                  <a:pt x="432" y="836"/>
                  <a:pt x="418" y="833"/>
                  <a:pt x="405" y="828"/>
                </a:cubicBezTo>
                <a:cubicBezTo>
                  <a:pt x="343" y="825"/>
                  <a:pt x="287" y="802"/>
                  <a:pt x="240" y="761"/>
                </a:cubicBezTo>
                <a:cubicBezTo>
                  <a:pt x="224" y="747"/>
                  <a:pt x="210" y="731"/>
                  <a:pt x="196" y="714"/>
                </a:cubicBezTo>
                <a:cubicBezTo>
                  <a:pt x="218" y="744"/>
                  <a:pt x="244" y="771"/>
                  <a:pt x="272" y="793"/>
                </a:cubicBezTo>
                <a:close/>
                <a:moveTo>
                  <a:pt x="581" y="833"/>
                </a:moveTo>
                <a:cubicBezTo>
                  <a:pt x="575" y="837"/>
                  <a:pt x="569" y="840"/>
                  <a:pt x="564" y="843"/>
                </a:cubicBezTo>
                <a:cubicBezTo>
                  <a:pt x="591" y="839"/>
                  <a:pt x="617" y="831"/>
                  <a:pt x="643" y="821"/>
                </a:cubicBezTo>
                <a:cubicBezTo>
                  <a:pt x="647" y="819"/>
                  <a:pt x="651" y="817"/>
                  <a:pt x="655" y="814"/>
                </a:cubicBezTo>
                <a:cubicBezTo>
                  <a:pt x="638" y="820"/>
                  <a:pt x="621" y="824"/>
                  <a:pt x="603" y="827"/>
                </a:cubicBezTo>
                <a:cubicBezTo>
                  <a:pt x="596" y="829"/>
                  <a:pt x="588" y="831"/>
                  <a:pt x="581" y="833"/>
                </a:cubicBezTo>
                <a:close/>
                <a:moveTo>
                  <a:pt x="415" y="828"/>
                </a:moveTo>
                <a:cubicBezTo>
                  <a:pt x="425" y="831"/>
                  <a:pt x="436" y="834"/>
                  <a:pt x="447" y="836"/>
                </a:cubicBezTo>
                <a:cubicBezTo>
                  <a:pt x="492" y="843"/>
                  <a:pt x="536" y="841"/>
                  <a:pt x="579" y="831"/>
                </a:cubicBezTo>
                <a:cubicBezTo>
                  <a:pt x="580" y="830"/>
                  <a:pt x="581" y="830"/>
                  <a:pt x="581" y="830"/>
                </a:cubicBezTo>
                <a:cubicBezTo>
                  <a:pt x="546" y="833"/>
                  <a:pt x="511" y="831"/>
                  <a:pt x="477" y="823"/>
                </a:cubicBezTo>
                <a:cubicBezTo>
                  <a:pt x="475" y="823"/>
                  <a:pt x="473" y="824"/>
                  <a:pt x="471" y="824"/>
                </a:cubicBezTo>
                <a:cubicBezTo>
                  <a:pt x="452" y="827"/>
                  <a:pt x="433" y="829"/>
                  <a:pt x="415" y="828"/>
                </a:cubicBezTo>
                <a:close/>
                <a:moveTo>
                  <a:pt x="484" y="822"/>
                </a:moveTo>
                <a:cubicBezTo>
                  <a:pt x="518" y="829"/>
                  <a:pt x="552" y="830"/>
                  <a:pt x="586" y="826"/>
                </a:cubicBezTo>
                <a:cubicBezTo>
                  <a:pt x="615" y="808"/>
                  <a:pt x="641" y="788"/>
                  <a:pt x="664" y="769"/>
                </a:cubicBezTo>
                <a:cubicBezTo>
                  <a:pt x="746" y="700"/>
                  <a:pt x="882" y="559"/>
                  <a:pt x="868" y="389"/>
                </a:cubicBezTo>
                <a:cubicBezTo>
                  <a:pt x="863" y="324"/>
                  <a:pt x="834" y="273"/>
                  <a:pt x="797" y="235"/>
                </a:cubicBezTo>
                <a:cubicBezTo>
                  <a:pt x="814" y="277"/>
                  <a:pt x="823" y="325"/>
                  <a:pt x="826" y="378"/>
                </a:cubicBezTo>
                <a:cubicBezTo>
                  <a:pt x="829" y="459"/>
                  <a:pt x="820" y="574"/>
                  <a:pt x="753" y="660"/>
                </a:cubicBezTo>
                <a:cubicBezTo>
                  <a:pt x="689" y="741"/>
                  <a:pt x="589" y="801"/>
                  <a:pt x="484" y="822"/>
                </a:cubicBezTo>
                <a:close/>
                <a:moveTo>
                  <a:pt x="406" y="826"/>
                </a:moveTo>
                <a:cubicBezTo>
                  <a:pt x="426" y="826"/>
                  <a:pt x="448" y="825"/>
                  <a:pt x="470" y="822"/>
                </a:cubicBezTo>
                <a:cubicBezTo>
                  <a:pt x="439" y="814"/>
                  <a:pt x="408" y="802"/>
                  <a:pt x="379" y="786"/>
                </a:cubicBezTo>
                <a:cubicBezTo>
                  <a:pt x="305" y="747"/>
                  <a:pt x="245" y="684"/>
                  <a:pt x="207" y="611"/>
                </a:cubicBezTo>
                <a:cubicBezTo>
                  <a:pt x="216" y="636"/>
                  <a:pt x="227" y="660"/>
                  <a:pt x="240" y="683"/>
                </a:cubicBezTo>
                <a:cubicBezTo>
                  <a:pt x="282" y="755"/>
                  <a:pt x="339" y="803"/>
                  <a:pt x="406" y="826"/>
                </a:cubicBezTo>
                <a:close/>
                <a:moveTo>
                  <a:pt x="794" y="228"/>
                </a:moveTo>
                <a:cubicBezTo>
                  <a:pt x="834" y="268"/>
                  <a:pt x="865" y="320"/>
                  <a:pt x="871" y="389"/>
                </a:cubicBezTo>
                <a:cubicBezTo>
                  <a:pt x="885" y="560"/>
                  <a:pt x="748" y="702"/>
                  <a:pt x="666" y="771"/>
                </a:cubicBezTo>
                <a:cubicBezTo>
                  <a:pt x="644" y="789"/>
                  <a:pt x="619" y="808"/>
                  <a:pt x="592" y="826"/>
                </a:cubicBezTo>
                <a:cubicBezTo>
                  <a:pt x="596" y="825"/>
                  <a:pt x="599" y="825"/>
                  <a:pt x="603" y="824"/>
                </a:cubicBezTo>
                <a:cubicBezTo>
                  <a:pt x="674" y="802"/>
                  <a:pt x="739" y="756"/>
                  <a:pt x="791" y="692"/>
                </a:cubicBezTo>
                <a:cubicBezTo>
                  <a:pt x="845" y="624"/>
                  <a:pt x="877" y="545"/>
                  <a:pt x="884" y="466"/>
                </a:cubicBezTo>
                <a:cubicBezTo>
                  <a:pt x="885" y="453"/>
                  <a:pt x="886" y="440"/>
                  <a:pt x="886" y="427"/>
                </a:cubicBezTo>
                <a:cubicBezTo>
                  <a:pt x="885" y="384"/>
                  <a:pt x="877" y="341"/>
                  <a:pt x="861" y="301"/>
                </a:cubicBezTo>
                <a:cubicBezTo>
                  <a:pt x="839" y="246"/>
                  <a:pt x="803" y="202"/>
                  <a:pt x="760" y="166"/>
                </a:cubicBezTo>
                <a:cubicBezTo>
                  <a:pt x="773" y="185"/>
                  <a:pt x="785" y="206"/>
                  <a:pt x="794" y="228"/>
                </a:cubicBezTo>
                <a:close/>
                <a:moveTo>
                  <a:pt x="133" y="584"/>
                </a:moveTo>
                <a:cubicBezTo>
                  <a:pt x="171" y="701"/>
                  <a:pt x="256" y="814"/>
                  <a:pt x="396" y="825"/>
                </a:cubicBezTo>
                <a:cubicBezTo>
                  <a:pt x="332" y="801"/>
                  <a:pt x="278" y="753"/>
                  <a:pt x="238" y="684"/>
                </a:cubicBezTo>
                <a:cubicBezTo>
                  <a:pt x="221" y="655"/>
                  <a:pt x="207" y="624"/>
                  <a:pt x="197" y="591"/>
                </a:cubicBezTo>
                <a:cubicBezTo>
                  <a:pt x="180" y="554"/>
                  <a:pt x="169" y="516"/>
                  <a:pt x="164" y="476"/>
                </a:cubicBezTo>
                <a:cubicBezTo>
                  <a:pt x="152" y="390"/>
                  <a:pt x="159" y="306"/>
                  <a:pt x="182" y="237"/>
                </a:cubicBezTo>
                <a:cubicBezTo>
                  <a:pt x="159" y="270"/>
                  <a:pt x="142" y="306"/>
                  <a:pt x="131" y="344"/>
                </a:cubicBezTo>
                <a:cubicBezTo>
                  <a:pt x="110" y="419"/>
                  <a:pt x="110" y="500"/>
                  <a:pt x="131" y="576"/>
                </a:cubicBezTo>
                <a:cubicBezTo>
                  <a:pt x="148" y="593"/>
                  <a:pt x="166" y="609"/>
                  <a:pt x="187" y="626"/>
                </a:cubicBezTo>
                <a:cubicBezTo>
                  <a:pt x="185" y="628"/>
                  <a:pt x="185" y="628"/>
                  <a:pt x="185" y="628"/>
                </a:cubicBezTo>
                <a:cubicBezTo>
                  <a:pt x="166" y="612"/>
                  <a:pt x="148" y="597"/>
                  <a:pt x="132" y="581"/>
                </a:cubicBezTo>
                <a:cubicBezTo>
                  <a:pt x="133" y="582"/>
                  <a:pt x="133" y="583"/>
                  <a:pt x="133" y="584"/>
                </a:cubicBezTo>
                <a:close/>
                <a:moveTo>
                  <a:pt x="822" y="653"/>
                </a:moveTo>
                <a:cubicBezTo>
                  <a:pt x="813" y="667"/>
                  <a:pt x="804" y="680"/>
                  <a:pt x="793" y="693"/>
                </a:cubicBezTo>
                <a:cubicBezTo>
                  <a:pt x="745" y="753"/>
                  <a:pt x="686" y="797"/>
                  <a:pt x="621" y="821"/>
                </a:cubicBezTo>
                <a:cubicBezTo>
                  <a:pt x="637" y="817"/>
                  <a:pt x="652" y="813"/>
                  <a:pt x="667" y="807"/>
                </a:cubicBezTo>
                <a:cubicBezTo>
                  <a:pt x="730" y="769"/>
                  <a:pt x="784" y="715"/>
                  <a:pt x="822" y="653"/>
                </a:cubicBezTo>
                <a:close/>
                <a:moveTo>
                  <a:pt x="199" y="590"/>
                </a:moveTo>
                <a:cubicBezTo>
                  <a:pt x="236" y="671"/>
                  <a:pt x="300" y="741"/>
                  <a:pt x="380" y="784"/>
                </a:cubicBezTo>
                <a:cubicBezTo>
                  <a:pt x="411" y="801"/>
                  <a:pt x="444" y="813"/>
                  <a:pt x="477" y="820"/>
                </a:cubicBezTo>
                <a:cubicBezTo>
                  <a:pt x="584" y="801"/>
                  <a:pt x="686" y="741"/>
                  <a:pt x="751" y="658"/>
                </a:cubicBezTo>
                <a:cubicBezTo>
                  <a:pt x="817" y="573"/>
                  <a:pt x="827" y="459"/>
                  <a:pt x="823" y="378"/>
                </a:cubicBezTo>
                <a:cubicBezTo>
                  <a:pt x="821" y="323"/>
                  <a:pt x="810" y="273"/>
                  <a:pt x="792" y="230"/>
                </a:cubicBezTo>
                <a:cubicBezTo>
                  <a:pt x="730" y="169"/>
                  <a:pt x="646" y="139"/>
                  <a:pt x="600" y="127"/>
                </a:cubicBezTo>
                <a:cubicBezTo>
                  <a:pt x="515" y="103"/>
                  <a:pt x="402" y="101"/>
                  <a:pt x="301" y="122"/>
                </a:cubicBezTo>
                <a:cubicBezTo>
                  <a:pt x="287" y="132"/>
                  <a:pt x="273" y="142"/>
                  <a:pt x="260" y="152"/>
                </a:cubicBezTo>
                <a:cubicBezTo>
                  <a:pt x="233" y="182"/>
                  <a:pt x="213" y="216"/>
                  <a:pt x="199" y="253"/>
                </a:cubicBezTo>
                <a:cubicBezTo>
                  <a:pt x="162" y="352"/>
                  <a:pt x="164" y="479"/>
                  <a:pt x="199" y="590"/>
                </a:cubicBezTo>
                <a:close/>
                <a:moveTo>
                  <a:pt x="668" y="810"/>
                </a:moveTo>
                <a:cubicBezTo>
                  <a:pt x="667" y="810"/>
                  <a:pt x="666" y="811"/>
                  <a:pt x="665" y="812"/>
                </a:cubicBezTo>
                <a:cubicBezTo>
                  <a:pt x="667" y="811"/>
                  <a:pt x="668" y="810"/>
                  <a:pt x="670" y="809"/>
                </a:cubicBezTo>
                <a:cubicBezTo>
                  <a:pt x="670" y="809"/>
                  <a:pt x="671" y="809"/>
                  <a:pt x="672" y="808"/>
                </a:cubicBezTo>
                <a:cubicBezTo>
                  <a:pt x="670" y="809"/>
                  <a:pt x="669" y="809"/>
                  <a:pt x="668" y="810"/>
                </a:cubicBezTo>
                <a:close/>
                <a:moveTo>
                  <a:pt x="887" y="466"/>
                </a:moveTo>
                <a:cubicBezTo>
                  <a:pt x="886" y="479"/>
                  <a:pt x="884" y="493"/>
                  <a:pt x="882" y="506"/>
                </a:cubicBezTo>
                <a:cubicBezTo>
                  <a:pt x="861" y="624"/>
                  <a:pt x="784" y="734"/>
                  <a:pt x="680" y="802"/>
                </a:cubicBezTo>
                <a:cubicBezTo>
                  <a:pt x="686" y="800"/>
                  <a:pt x="692" y="797"/>
                  <a:pt x="699" y="794"/>
                </a:cubicBezTo>
                <a:cubicBezTo>
                  <a:pt x="773" y="750"/>
                  <a:pt x="837" y="680"/>
                  <a:pt x="880" y="599"/>
                </a:cubicBezTo>
                <a:cubicBezTo>
                  <a:pt x="894" y="567"/>
                  <a:pt x="903" y="533"/>
                  <a:pt x="909" y="497"/>
                </a:cubicBezTo>
                <a:cubicBezTo>
                  <a:pt x="929" y="361"/>
                  <a:pt x="886" y="226"/>
                  <a:pt x="791" y="137"/>
                </a:cubicBezTo>
                <a:cubicBezTo>
                  <a:pt x="781" y="128"/>
                  <a:pt x="771" y="119"/>
                  <a:pt x="760" y="111"/>
                </a:cubicBezTo>
                <a:cubicBezTo>
                  <a:pt x="754" y="109"/>
                  <a:pt x="749" y="107"/>
                  <a:pt x="743" y="105"/>
                </a:cubicBezTo>
                <a:cubicBezTo>
                  <a:pt x="772" y="123"/>
                  <a:pt x="796" y="145"/>
                  <a:pt x="809" y="176"/>
                </a:cubicBezTo>
                <a:cubicBezTo>
                  <a:pt x="807" y="177"/>
                  <a:pt x="807" y="177"/>
                  <a:pt x="807" y="177"/>
                </a:cubicBezTo>
                <a:cubicBezTo>
                  <a:pt x="792" y="143"/>
                  <a:pt x="764" y="119"/>
                  <a:pt x="731" y="101"/>
                </a:cubicBezTo>
                <a:cubicBezTo>
                  <a:pt x="729" y="100"/>
                  <a:pt x="728" y="100"/>
                  <a:pt x="727" y="100"/>
                </a:cubicBezTo>
                <a:cubicBezTo>
                  <a:pt x="732" y="103"/>
                  <a:pt x="737" y="107"/>
                  <a:pt x="742" y="111"/>
                </a:cubicBezTo>
                <a:cubicBezTo>
                  <a:pt x="835" y="187"/>
                  <a:pt x="888" y="303"/>
                  <a:pt x="888" y="427"/>
                </a:cubicBezTo>
                <a:cubicBezTo>
                  <a:pt x="889" y="440"/>
                  <a:pt x="888" y="453"/>
                  <a:pt x="887" y="466"/>
                </a:cubicBezTo>
                <a:close/>
                <a:moveTo>
                  <a:pt x="183" y="731"/>
                </a:moveTo>
                <a:cubicBezTo>
                  <a:pt x="206" y="751"/>
                  <a:pt x="231" y="769"/>
                  <a:pt x="259" y="785"/>
                </a:cubicBezTo>
                <a:cubicBezTo>
                  <a:pt x="231" y="762"/>
                  <a:pt x="206" y="733"/>
                  <a:pt x="185" y="701"/>
                </a:cubicBezTo>
                <a:cubicBezTo>
                  <a:pt x="161" y="666"/>
                  <a:pt x="144" y="628"/>
                  <a:pt x="131" y="587"/>
                </a:cubicBezTo>
                <a:cubicBezTo>
                  <a:pt x="130" y="584"/>
                  <a:pt x="129" y="581"/>
                  <a:pt x="128" y="577"/>
                </a:cubicBezTo>
                <a:cubicBezTo>
                  <a:pt x="107" y="555"/>
                  <a:pt x="89" y="531"/>
                  <a:pt x="74" y="505"/>
                </a:cubicBezTo>
                <a:cubicBezTo>
                  <a:pt x="94" y="591"/>
                  <a:pt x="131" y="668"/>
                  <a:pt x="183" y="731"/>
                </a:cubicBezTo>
                <a:close/>
                <a:moveTo>
                  <a:pt x="868" y="625"/>
                </a:moveTo>
                <a:cubicBezTo>
                  <a:pt x="864" y="632"/>
                  <a:pt x="859" y="640"/>
                  <a:pt x="854" y="647"/>
                </a:cubicBezTo>
                <a:cubicBezTo>
                  <a:pt x="819" y="700"/>
                  <a:pt x="775" y="745"/>
                  <a:pt x="728" y="778"/>
                </a:cubicBezTo>
                <a:cubicBezTo>
                  <a:pt x="787" y="742"/>
                  <a:pt x="836" y="689"/>
                  <a:pt x="868" y="625"/>
                </a:cubicBezTo>
                <a:close/>
                <a:moveTo>
                  <a:pt x="30" y="385"/>
                </a:moveTo>
                <a:cubicBezTo>
                  <a:pt x="28" y="437"/>
                  <a:pt x="35" y="488"/>
                  <a:pt x="50" y="535"/>
                </a:cubicBezTo>
                <a:cubicBezTo>
                  <a:pt x="74" y="605"/>
                  <a:pt x="116" y="669"/>
                  <a:pt x="170" y="720"/>
                </a:cubicBezTo>
                <a:cubicBezTo>
                  <a:pt x="121" y="656"/>
                  <a:pt x="87" y="580"/>
                  <a:pt x="70" y="495"/>
                </a:cubicBezTo>
                <a:cubicBezTo>
                  <a:pt x="60" y="475"/>
                  <a:pt x="52" y="452"/>
                  <a:pt x="47" y="427"/>
                </a:cubicBezTo>
                <a:cubicBezTo>
                  <a:pt x="42" y="399"/>
                  <a:pt x="40" y="373"/>
                  <a:pt x="42" y="348"/>
                </a:cubicBezTo>
                <a:cubicBezTo>
                  <a:pt x="40" y="353"/>
                  <a:pt x="39" y="358"/>
                  <a:pt x="37" y="362"/>
                </a:cubicBezTo>
                <a:cubicBezTo>
                  <a:pt x="35" y="370"/>
                  <a:pt x="32" y="377"/>
                  <a:pt x="30" y="385"/>
                </a:cubicBezTo>
                <a:close/>
                <a:moveTo>
                  <a:pt x="769" y="115"/>
                </a:moveTo>
                <a:cubicBezTo>
                  <a:pt x="777" y="121"/>
                  <a:pt x="785" y="128"/>
                  <a:pt x="793" y="135"/>
                </a:cubicBezTo>
                <a:cubicBezTo>
                  <a:pt x="888" y="225"/>
                  <a:pt x="932" y="360"/>
                  <a:pt x="911" y="498"/>
                </a:cubicBezTo>
                <a:cubicBezTo>
                  <a:pt x="907" y="524"/>
                  <a:pt x="901" y="549"/>
                  <a:pt x="893" y="573"/>
                </a:cubicBezTo>
                <a:cubicBezTo>
                  <a:pt x="916" y="522"/>
                  <a:pt x="932" y="467"/>
                  <a:pt x="936" y="412"/>
                </a:cubicBezTo>
                <a:cubicBezTo>
                  <a:pt x="945" y="313"/>
                  <a:pt x="916" y="225"/>
                  <a:pt x="855" y="158"/>
                </a:cubicBezTo>
                <a:cubicBezTo>
                  <a:pt x="827" y="141"/>
                  <a:pt x="798" y="127"/>
                  <a:pt x="769" y="115"/>
                </a:cubicBezTo>
                <a:close/>
                <a:moveTo>
                  <a:pt x="72" y="494"/>
                </a:moveTo>
                <a:cubicBezTo>
                  <a:pt x="86" y="523"/>
                  <a:pt x="104" y="548"/>
                  <a:pt x="127" y="571"/>
                </a:cubicBezTo>
                <a:cubicBezTo>
                  <a:pt x="124" y="563"/>
                  <a:pt x="122" y="555"/>
                  <a:pt x="120" y="546"/>
                </a:cubicBezTo>
                <a:cubicBezTo>
                  <a:pt x="98" y="449"/>
                  <a:pt x="102" y="303"/>
                  <a:pt x="158" y="187"/>
                </a:cubicBezTo>
                <a:cubicBezTo>
                  <a:pt x="120" y="218"/>
                  <a:pt x="88" y="255"/>
                  <a:pt x="65" y="298"/>
                </a:cubicBezTo>
                <a:cubicBezTo>
                  <a:pt x="56" y="352"/>
                  <a:pt x="59" y="406"/>
                  <a:pt x="64" y="443"/>
                </a:cubicBezTo>
                <a:cubicBezTo>
                  <a:pt x="66" y="461"/>
                  <a:pt x="69" y="478"/>
                  <a:pt x="72" y="494"/>
                </a:cubicBezTo>
                <a:close/>
                <a:moveTo>
                  <a:pt x="188" y="229"/>
                </a:moveTo>
                <a:cubicBezTo>
                  <a:pt x="163" y="300"/>
                  <a:pt x="155" y="386"/>
                  <a:pt x="166" y="476"/>
                </a:cubicBezTo>
                <a:cubicBezTo>
                  <a:pt x="170" y="507"/>
                  <a:pt x="178" y="538"/>
                  <a:pt x="190" y="567"/>
                </a:cubicBezTo>
                <a:cubicBezTo>
                  <a:pt x="181" y="535"/>
                  <a:pt x="175" y="501"/>
                  <a:pt x="172" y="467"/>
                </a:cubicBezTo>
                <a:cubicBezTo>
                  <a:pt x="165" y="390"/>
                  <a:pt x="173" y="314"/>
                  <a:pt x="196" y="252"/>
                </a:cubicBezTo>
                <a:cubicBezTo>
                  <a:pt x="208" y="220"/>
                  <a:pt x="225" y="191"/>
                  <a:pt x="246" y="164"/>
                </a:cubicBezTo>
                <a:cubicBezTo>
                  <a:pt x="224" y="184"/>
                  <a:pt x="205" y="206"/>
                  <a:pt x="188" y="229"/>
                </a:cubicBezTo>
                <a:close/>
                <a:moveTo>
                  <a:pt x="163" y="183"/>
                </a:moveTo>
                <a:cubicBezTo>
                  <a:pt x="114" y="281"/>
                  <a:pt x="103" y="402"/>
                  <a:pt x="114" y="496"/>
                </a:cubicBezTo>
                <a:cubicBezTo>
                  <a:pt x="110" y="445"/>
                  <a:pt x="114" y="393"/>
                  <a:pt x="129" y="343"/>
                </a:cubicBezTo>
                <a:cubicBezTo>
                  <a:pt x="140" y="302"/>
                  <a:pt x="160" y="263"/>
                  <a:pt x="186" y="227"/>
                </a:cubicBezTo>
                <a:cubicBezTo>
                  <a:pt x="197" y="196"/>
                  <a:pt x="211" y="168"/>
                  <a:pt x="229" y="143"/>
                </a:cubicBezTo>
                <a:cubicBezTo>
                  <a:pt x="224" y="145"/>
                  <a:pt x="219" y="147"/>
                  <a:pt x="214" y="149"/>
                </a:cubicBezTo>
                <a:cubicBezTo>
                  <a:pt x="196" y="159"/>
                  <a:pt x="179" y="171"/>
                  <a:pt x="163" y="183"/>
                </a:cubicBezTo>
                <a:close/>
                <a:moveTo>
                  <a:pt x="46" y="338"/>
                </a:moveTo>
                <a:cubicBezTo>
                  <a:pt x="42" y="366"/>
                  <a:pt x="43" y="395"/>
                  <a:pt x="50" y="426"/>
                </a:cubicBezTo>
                <a:cubicBezTo>
                  <a:pt x="54" y="447"/>
                  <a:pt x="60" y="466"/>
                  <a:pt x="67" y="484"/>
                </a:cubicBezTo>
                <a:cubicBezTo>
                  <a:pt x="65" y="471"/>
                  <a:pt x="63" y="457"/>
                  <a:pt x="61" y="444"/>
                </a:cubicBezTo>
                <a:cubicBezTo>
                  <a:pt x="57" y="408"/>
                  <a:pt x="54" y="357"/>
                  <a:pt x="61" y="305"/>
                </a:cubicBezTo>
                <a:cubicBezTo>
                  <a:pt x="55" y="316"/>
                  <a:pt x="50" y="327"/>
                  <a:pt x="46" y="338"/>
                </a:cubicBezTo>
                <a:close/>
                <a:moveTo>
                  <a:pt x="436" y="12"/>
                </a:moveTo>
                <a:cubicBezTo>
                  <a:pt x="401" y="12"/>
                  <a:pt x="364" y="15"/>
                  <a:pt x="326" y="22"/>
                </a:cubicBezTo>
                <a:cubicBezTo>
                  <a:pt x="207" y="43"/>
                  <a:pt x="117" y="107"/>
                  <a:pt x="74" y="202"/>
                </a:cubicBezTo>
                <a:cubicBezTo>
                  <a:pt x="49" y="256"/>
                  <a:pt x="35" y="314"/>
                  <a:pt x="31" y="372"/>
                </a:cubicBezTo>
                <a:cubicBezTo>
                  <a:pt x="32" y="369"/>
                  <a:pt x="33" y="365"/>
                  <a:pt x="34" y="362"/>
                </a:cubicBezTo>
                <a:cubicBezTo>
                  <a:pt x="37" y="353"/>
                  <a:pt x="40" y="345"/>
                  <a:pt x="43" y="338"/>
                </a:cubicBezTo>
                <a:cubicBezTo>
                  <a:pt x="47" y="309"/>
                  <a:pt x="56" y="283"/>
                  <a:pt x="70" y="259"/>
                </a:cubicBezTo>
                <a:cubicBezTo>
                  <a:pt x="82" y="215"/>
                  <a:pt x="103" y="172"/>
                  <a:pt x="139" y="138"/>
                </a:cubicBezTo>
                <a:cubicBezTo>
                  <a:pt x="167" y="112"/>
                  <a:pt x="200" y="92"/>
                  <a:pt x="240" y="77"/>
                </a:cubicBezTo>
                <a:cubicBezTo>
                  <a:pt x="275" y="46"/>
                  <a:pt x="317" y="27"/>
                  <a:pt x="364" y="19"/>
                </a:cubicBezTo>
                <a:cubicBezTo>
                  <a:pt x="422" y="10"/>
                  <a:pt x="489" y="16"/>
                  <a:pt x="569" y="38"/>
                </a:cubicBezTo>
                <a:cubicBezTo>
                  <a:pt x="573" y="39"/>
                  <a:pt x="577" y="39"/>
                  <a:pt x="581" y="39"/>
                </a:cubicBezTo>
                <a:cubicBezTo>
                  <a:pt x="591" y="40"/>
                  <a:pt x="602" y="40"/>
                  <a:pt x="611" y="41"/>
                </a:cubicBezTo>
                <a:cubicBezTo>
                  <a:pt x="558" y="22"/>
                  <a:pt x="498" y="12"/>
                  <a:pt x="436" y="12"/>
                </a:cubicBezTo>
                <a:close/>
                <a:moveTo>
                  <a:pt x="753" y="157"/>
                </a:moveTo>
                <a:cubicBezTo>
                  <a:pt x="804" y="197"/>
                  <a:pt x="842" y="246"/>
                  <a:pt x="863" y="300"/>
                </a:cubicBezTo>
                <a:cubicBezTo>
                  <a:pt x="868" y="312"/>
                  <a:pt x="872" y="324"/>
                  <a:pt x="876" y="336"/>
                </a:cubicBezTo>
                <a:cubicBezTo>
                  <a:pt x="856" y="248"/>
                  <a:pt x="809" y="169"/>
                  <a:pt x="740" y="113"/>
                </a:cubicBezTo>
                <a:cubicBezTo>
                  <a:pt x="733" y="108"/>
                  <a:pt x="726" y="102"/>
                  <a:pt x="719" y="97"/>
                </a:cubicBezTo>
                <a:cubicBezTo>
                  <a:pt x="710" y="94"/>
                  <a:pt x="701" y="92"/>
                  <a:pt x="692" y="90"/>
                </a:cubicBezTo>
                <a:cubicBezTo>
                  <a:pt x="686" y="88"/>
                  <a:pt x="679" y="87"/>
                  <a:pt x="673" y="85"/>
                </a:cubicBezTo>
                <a:cubicBezTo>
                  <a:pt x="686" y="93"/>
                  <a:pt x="698" y="102"/>
                  <a:pt x="709" y="111"/>
                </a:cubicBezTo>
                <a:cubicBezTo>
                  <a:pt x="725" y="125"/>
                  <a:pt x="740" y="140"/>
                  <a:pt x="753" y="157"/>
                </a:cubicBezTo>
                <a:close/>
                <a:moveTo>
                  <a:pt x="68" y="269"/>
                </a:moveTo>
                <a:cubicBezTo>
                  <a:pt x="58" y="287"/>
                  <a:pt x="51" y="306"/>
                  <a:pt x="48" y="327"/>
                </a:cubicBezTo>
                <a:cubicBezTo>
                  <a:pt x="52" y="317"/>
                  <a:pt x="57" y="307"/>
                  <a:pt x="62" y="297"/>
                </a:cubicBezTo>
                <a:cubicBezTo>
                  <a:pt x="64" y="288"/>
                  <a:pt x="66" y="278"/>
                  <a:pt x="68" y="269"/>
                </a:cubicBezTo>
                <a:close/>
                <a:moveTo>
                  <a:pt x="73" y="260"/>
                </a:moveTo>
                <a:cubicBezTo>
                  <a:pt x="70" y="270"/>
                  <a:pt x="68" y="280"/>
                  <a:pt x="66" y="290"/>
                </a:cubicBezTo>
                <a:cubicBezTo>
                  <a:pt x="90" y="248"/>
                  <a:pt x="122" y="212"/>
                  <a:pt x="161" y="181"/>
                </a:cubicBezTo>
                <a:cubicBezTo>
                  <a:pt x="162" y="178"/>
                  <a:pt x="164" y="175"/>
                  <a:pt x="165" y="173"/>
                </a:cubicBezTo>
                <a:cubicBezTo>
                  <a:pt x="146" y="184"/>
                  <a:pt x="128" y="197"/>
                  <a:pt x="113" y="211"/>
                </a:cubicBezTo>
                <a:cubicBezTo>
                  <a:pt x="97" y="226"/>
                  <a:pt x="83" y="243"/>
                  <a:pt x="73" y="260"/>
                </a:cubicBezTo>
                <a:close/>
                <a:moveTo>
                  <a:pt x="234" y="81"/>
                </a:moveTo>
                <a:cubicBezTo>
                  <a:pt x="201" y="95"/>
                  <a:pt x="169" y="114"/>
                  <a:pt x="141" y="140"/>
                </a:cubicBezTo>
                <a:cubicBezTo>
                  <a:pt x="108" y="171"/>
                  <a:pt x="88" y="210"/>
                  <a:pt x="75" y="251"/>
                </a:cubicBezTo>
                <a:cubicBezTo>
                  <a:pt x="85" y="236"/>
                  <a:pt x="97" y="222"/>
                  <a:pt x="111" y="209"/>
                </a:cubicBezTo>
                <a:cubicBezTo>
                  <a:pt x="127" y="194"/>
                  <a:pt x="147" y="180"/>
                  <a:pt x="168" y="168"/>
                </a:cubicBezTo>
                <a:cubicBezTo>
                  <a:pt x="173" y="158"/>
                  <a:pt x="180" y="148"/>
                  <a:pt x="186" y="138"/>
                </a:cubicBezTo>
                <a:cubicBezTo>
                  <a:pt x="201" y="116"/>
                  <a:pt x="217" y="97"/>
                  <a:pt x="234" y="81"/>
                </a:cubicBezTo>
                <a:close/>
                <a:moveTo>
                  <a:pt x="444" y="105"/>
                </a:moveTo>
                <a:cubicBezTo>
                  <a:pt x="500" y="105"/>
                  <a:pt x="555" y="112"/>
                  <a:pt x="601" y="124"/>
                </a:cubicBezTo>
                <a:cubicBezTo>
                  <a:pt x="646" y="137"/>
                  <a:pt x="728" y="165"/>
                  <a:pt x="789" y="223"/>
                </a:cubicBezTo>
                <a:cubicBezTo>
                  <a:pt x="779" y="200"/>
                  <a:pt x="766" y="179"/>
                  <a:pt x="752" y="160"/>
                </a:cubicBezTo>
                <a:cubicBezTo>
                  <a:pt x="696" y="117"/>
                  <a:pt x="631" y="88"/>
                  <a:pt x="567" y="71"/>
                </a:cubicBezTo>
                <a:cubicBezTo>
                  <a:pt x="494" y="67"/>
                  <a:pt x="421" y="75"/>
                  <a:pt x="351" y="94"/>
                </a:cubicBezTo>
                <a:cubicBezTo>
                  <a:pt x="336" y="101"/>
                  <a:pt x="321" y="110"/>
                  <a:pt x="307" y="118"/>
                </a:cubicBezTo>
                <a:cubicBezTo>
                  <a:pt x="352" y="109"/>
                  <a:pt x="399" y="105"/>
                  <a:pt x="444" y="105"/>
                </a:cubicBezTo>
                <a:close/>
                <a:moveTo>
                  <a:pt x="234" y="141"/>
                </a:moveTo>
                <a:cubicBezTo>
                  <a:pt x="217" y="164"/>
                  <a:pt x="202" y="191"/>
                  <a:pt x="191" y="220"/>
                </a:cubicBezTo>
                <a:cubicBezTo>
                  <a:pt x="210" y="195"/>
                  <a:pt x="233" y="171"/>
                  <a:pt x="258" y="151"/>
                </a:cubicBezTo>
                <a:cubicBezTo>
                  <a:pt x="266" y="142"/>
                  <a:pt x="274" y="134"/>
                  <a:pt x="282" y="127"/>
                </a:cubicBezTo>
                <a:cubicBezTo>
                  <a:pt x="266" y="131"/>
                  <a:pt x="249" y="136"/>
                  <a:pt x="234" y="141"/>
                </a:cubicBezTo>
                <a:close/>
                <a:moveTo>
                  <a:pt x="170" y="170"/>
                </a:moveTo>
                <a:cubicBezTo>
                  <a:pt x="168" y="173"/>
                  <a:pt x="167" y="175"/>
                  <a:pt x="166" y="177"/>
                </a:cubicBezTo>
                <a:cubicBezTo>
                  <a:pt x="175" y="170"/>
                  <a:pt x="185" y="164"/>
                  <a:pt x="195" y="157"/>
                </a:cubicBezTo>
                <a:cubicBezTo>
                  <a:pt x="186" y="161"/>
                  <a:pt x="178" y="166"/>
                  <a:pt x="170" y="170"/>
                </a:cubicBezTo>
                <a:close/>
                <a:moveTo>
                  <a:pt x="242" y="79"/>
                </a:moveTo>
                <a:cubicBezTo>
                  <a:pt x="222" y="95"/>
                  <a:pt x="204" y="116"/>
                  <a:pt x="188" y="139"/>
                </a:cubicBezTo>
                <a:cubicBezTo>
                  <a:pt x="183" y="148"/>
                  <a:pt x="177" y="157"/>
                  <a:pt x="172" y="166"/>
                </a:cubicBezTo>
                <a:cubicBezTo>
                  <a:pt x="185" y="159"/>
                  <a:pt x="199" y="152"/>
                  <a:pt x="213" y="147"/>
                </a:cubicBezTo>
                <a:cubicBezTo>
                  <a:pt x="220" y="143"/>
                  <a:pt x="227" y="139"/>
                  <a:pt x="234" y="135"/>
                </a:cubicBezTo>
                <a:cubicBezTo>
                  <a:pt x="235" y="135"/>
                  <a:pt x="235" y="135"/>
                  <a:pt x="236" y="134"/>
                </a:cubicBezTo>
                <a:cubicBezTo>
                  <a:pt x="264" y="98"/>
                  <a:pt x="299" y="72"/>
                  <a:pt x="341" y="55"/>
                </a:cubicBezTo>
                <a:cubicBezTo>
                  <a:pt x="308" y="59"/>
                  <a:pt x="274" y="66"/>
                  <a:pt x="242" y="79"/>
                </a:cubicBezTo>
                <a:close/>
                <a:moveTo>
                  <a:pt x="582" y="72"/>
                </a:moveTo>
                <a:cubicBezTo>
                  <a:pt x="632" y="86"/>
                  <a:pt x="679" y="107"/>
                  <a:pt x="720" y="134"/>
                </a:cubicBezTo>
                <a:cubicBezTo>
                  <a:pt x="729" y="139"/>
                  <a:pt x="737" y="145"/>
                  <a:pt x="744" y="151"/>
                </a:cubicBezTo>
                <a:cubicBezTo>
                  <a:pt x="733" y="137"/>
                  <a:pt x="721" y="125"/>
                  <a:pt x="707" y="113"/>
                </a:cubicBezTo>
                <a:cubicBezTo>
                  <a:pt x="694" y="102"/>
                  <a:pt x="680" y="92"/>
                  <a:pt x="664" y="84"/>
                </a:cubicBezTo>
                <a:cubicBezTo>
                  <a:pt x="637" y="78"/>
                  <a:pt x="609" y="74"/>
                  <a:pt x="582" y="72"/>
                </a:cubicBezTo>
                <a:close/>
                <a:moveTo>
                  <a:pt x="761" y="109"/>
                </a:moveTo>
                <a:cubicBezTo>
                  <a:pt x="791" y="120"/>
                  <a:pt x="820" y="134"/>
                  <a:pt x="846" y="150"/>
                </a:cubicBezTo>
                <a:cubicBezTo>
                  <a:pt x="833" y="136"/>
                  <a:pt x="818" y="124"/>
                  <a:pt x="802" y="113"/>
                </a:cubicBezTo>
                <a:cubicBezTo>
                  <a:pt x="753" y="78"/>
                  <a:pt x="695" y="55"/>
                  <a:pt x="633" y="46"/>
                </a:cubicBezTo>
                <a:cubicBezTo>
                  <a:pt x="638" y="49"/>
                  <a:pt x="643" y="51"/>
                  <a:pt x="648" y="53"/>
                </a:cubicBezTo>
                <a:cubicBezTo>
                  <a:pt x="689" y="65"/>
                  <a:pt x="727" y="84"/>
                  <a:pt x="761" y="109"/>
                </a:cubicBezTo>
                <a:close/>
                <a:moveTo>
                  <a:pt x="288" y="125"/>
                </a:moveTo>
                <a:cubicBezTo>
                  <a:pt x="283" y="129"/>
                  <a:pt x="279" y="133"/>
                  <a:pt x="275" y="138"/>
                </a:cubicBezTo>
                <a:cubicBezTo>
                  <a:pt x="281" y="133"/>
                  <a:pt x="287" y="128"/>
                  <a:pt x="294" y="124"/>
                </a:cubicBezTo>
                <a:cubicBezTo>
                  <a:pt x="292" y="125"/>
                  <a:pt x="290" y="125"/>
                  <a:pt x="288" y="125"/>
                </a:cubicBezTo>
                <a:close/>
                <a:moveTo>
                  <a:pt x="237" y="137"/>
                </a:moveTo>
                <a:cubicBezTo>
                  <a:pt x="237" y="137"/>
                  <a:pt x="237" y="137"/>
                  <a:pt x="237" y="137"/>
                </a:cubicBezTo>
                <a:cubicBezTo>
                  <a:pt x="237" y="137"/>
                  <a:pt x="237" y="137"/>
                  <a:pt x="237" y="138"/>
                </a:cubicBezTo>
                <a:cubicBezTo>
                  <a:pt x="253" y="132"/>
                  <a:pt x="270" y="127"/>
                  <a:pt x="287" y="123"/>
                </a:cubicBezTo>
                <a:cubicBezTo>
                  <a:pt x="293" y="118"/>
                  <a:pt x="299" y="113"/>
                  <a:pt x="306" y="108"/>
                </a:cubicBezTo>
                <a:cubicBezTo>
                  <a:pt x="282" y="116"/>
                  <a:pt x="260" y="126"/>
                  <a:pt x="237" y="137"/>
                </a:cubicBezTo>
                <a:close/>
                <a:moveTo>
                  <a:pt x="352" y="54"/>
                </a:moveTo>
                <a:cubicBezTo>
                  <a:pt x="308" y="70"/>
                  <a:pt x="271" y="95"/>
                  <a:pt x="241" y="132"/>
                </a:cubicBezTo>
                <a:cubicBezTo>
                  <a:pt x="265" y="120"/>
                  <a:pt x="289" y="111"/>
                  <a:pt x="313" y="102"/>
                </a:cubicBezTo>
                <a:cubicBezTo>
                  <a:pt x="346" y="80"/>
                  <a:pt x="382" y="63"/>
                  <a:pt x="422" y="52"/>
                </a:cubicBezTo>
                <a:cubicBezTo>
                  <a:pt x="400" y="51"/>
                  <a:pt x="376" y="52"/>
                  <a:pt x="352" y="54"/>
                </a:cubicBezTo>
                <a:close/>
                <a:moveTo>
                  <a:pt x="315" y="105"/>
                </a:moveTo>
                <a:cubicBezTo>
                  <a:pt x="307" y="110"/>
                  <a:pt x="300" y="116"/>
                  <a:pt x="293" y="122"/>
                </a:cubicBezTo>
                <a:cubicBezTo>
                  <a:pt x="295" y="121"/>
                  <a:pt x="297" y="121"/>
                  <a:pt x="300" y="120"/>
                </a:cubicBezTo>
                <a:cubicBezTo>
                  <a:pt x="312" y="112"/>
                  <a:pt x="325" y="105"/>
                  <a:pt x="338" y="98"/>
                </a:cubicBezTo>
                <a:cubicBezTo>
                  <a:pt x="330" y="100"/>
                  <a:pt x="322" y="102"/>
                  <a:pt x="315" y="105"/>
                </a:cubicBezTo>
                <a:close/>
                <a:moveTo>
                  <a:pt x="732" y="98"/>
                </a:moveTo>
                <a:cubicBezTo>
                  <a:pt x="738" y="100"/>
                  <a:pt x="745" y="103"/>
                  <a:pt x="751" y="105"/>
                </a:cubicBezTo>
                <a:cubicBezTo>
                  <a:pt x="725" y="87"/>
                  <a:pt x="696" y="73"/>
                  <a:pt x="666" y="62"/>
                </a:cubicBezTo>
                <a:cubicBezTo>
                  <a:pt x="681" y="69"/>
                  <a:pt x="695" y="78"/>
                  <a:pt x="708" y="87"/>
                </a:cubicBezTo>
                <a:cubicBezTo>
                  <a:pt x="716" y="90"/>
                  <a:pt x="724" y="94"/>
                  <a:pt x="732" y="98"/>
                </a:cubicBezTo>
                <a:close/>
                <a:moveTo>
                  <a:pt x="432" y="52"/>
                </a:moveTo>
                <a:cubicBezTo>
                  <a:pt x="392" y="62"/>
                  <a:pt x="355" y="78"/>
                  <a:pt x="323" y="99"/>
                </a:cubicBezTo>
                <a:cubicBezTo>
                  <a:pt x="332" y="96"/>
                  <a:pt x="341" y="94"/>
                  <a:pt x="350" y="91"/>
                </a:cubicBezTo>
                <a:cubicBezTo>
                  <a:pt x="368" y="83"/>
                  <a:pt x="386" y="75"/>
                  <a:pt x="406" y="68"/>
                </a:cubicBezTo>
                <a:cubicBezTo>
                  <a:pt x="422" y="62"/>
                  <a:pt x="438" y="57"/>
                  <a:pt x="455" y="53"/>
                </a:cubicBezTo>
                <a:cubicBezTo>
                  <a:pt x="447" y="53"/>
                  <a:pt x="440" y="52"/>
                  <a:pt x="432" y="52"/>
                </a:cubicBezTo>
                <a:close/>
                <a:moveTo>
                  <a:pt x="665" y="81"/>
                </a:moveTo>
                <a:cubicBezTo>
                  <a:pt x="674" y="83"/>
                  <a:pt x="684" y="85"/>
                  <a:pt x="693" y="87"/>
                </a:cubicBezTo>
                <a:cubicBezTo>
                  <a:pt x="699" y="89"/>
                  <a:pt x="706" y="91"/>
                  <a:pt x="712" y="92"/>
                </a:cubicBezTo>
                <a:cubicBezTo>
                  <a:pt x="710" y="91"/>
                  <a:pt x="709" y="90"/>
                  <a:pt x="707" y="89"/>
                </a:cubicBezTo>
                <a:cubicBezTo>
                  <a:pt x="680" y="77"/>
                  <a:pt x="651" y="67"/>
                  <a:pt x="625" y="58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03" y="51"/>
                  <a:pt x="588" y="46"/>
                  <a:pt x="573" y="42"/>
                </a:cubicBezTo>
                <a:cubicBezTo>
                  <a:pt x="567" y="42"/>
                  <a:pt x="562" y="42"/>
                  <a:pt x="556" y="42"/>
                </a:cubicBezTo>
                <a:cubicBezTo>
                  <a:pt x="596" y="50"/>
                  <a:pt x="633" y="63"/>
                  <a:pt x="665" y="81"/>
                </a:cubicBezTo>
                <a:close/>
                <a:moveTo>
                  <a:pt x="464" y="54"/>
                </a:moveTo>
                <a:cubicBezTo>
                  <a:pt x="445" y="58"/>
                  <a:pt x="426" y="64"/>
                  <a:pt x="407" y="70"/>
                </a:cubicBezTo>
                <a:cubicBezTo>
                  <a:pt x="392" y="76"/>
                  <a:pt x="378" y="81"/>
                  <a:pt x="364" y="88"/>
                </a:cubicBezTo>
                <a:cubicBezTo>
                  <a:pt x="425" y="72"/>
                  <a:pt x="490" y="66"/>
                  <a:pt x="554" y="68"/>
                </a:cubicBezTo>
                <a:cubicBezTo>
                  <a:pt x="540" y="65"/>
                  <a:pt x="525" y="62"/>
                  <a:pt x="511" y="60"/>
                </a:cubicBezTo>
                <a:cubicBezTo>
                  <a:pt x="499" y="58"/>
                  <a:pt x="482" y="56"/>
                  <a:pt x="464" y="54"/>
                </a:cubicBezTo>
                <a:close/>
                <a:moveTo>
                  <a:pt x="584" y="43"/>
                </a:moveTo>
                <a:cubicBezTo>
                  <a:pt x="596" y="46"/>
                  <a:pt x="608" y="50"/>
                  <a:pt x="620" y="54"/>
                </a:cubicBezTo>
                <a:cubicBezTo>
                  <a:pt x="626" y="56"/>
                  <a:pt x="626" y="56"/>
                  <a:pt x="626" y="56"/>
                </a:cubicBezTo>
                <a:cubicBezTo>
                  <a:pt x="647" y="63"/>
                  <a:pt x="670" y="70"/>
                  <a:pt x="692" y="80"/>
                </a:cubicBezTo>
                <a:cubicBezTo>
                  <a:pt x="678" y="71"/>
                  <a:pt x="663" y="63"/>
                  <a:pt x="647" y="56"/>
                </a:cubicBezTo>
                <a:cubicBezTo>
                  <a:pt x="627" y="50"/>
                  <a:pt x="606" y="45"/>
                  <a:pt x="584" y="43"/>
                </a:cubicBezTo>
                <a:close/>
                <a:moveTo>
                  <a:pt x="568" y="69"/>
                </a:moveTo>
                <a:cubicBezTo>
                  <a:pt x="598" y="70"/>
                  <a:pt x="627" y="74"/>
                  <a:pt x="656" y="79"/>
                </a:cubicBezTo>
                <a:cubicBezTo>
                  <a:pt x="623" y="62"/>
                  <a:pt x="585" y="49"/>
                  <a:pt x="543" y="43"/>
                </a:cubicBezTo>
                <a:cubicBezTo>
                  <a:pt x="520" y="44"/>
                  <a:pt x="496" y="47"/>
                  <a:pt x="473" y="52"/>
                </a:cubicBezTo>
                <a:cubicBezTo>
                  <a:pt x="487" y="53"/>
                  <a:pt x="500" y="55"/>
                  <a:pt x="512" y="57"/>
                </a:cubicBezTo>
                <a:cubicBezTo>
                  <a:pt x="531" y="60"/>
                  <a:pt x="550" y="64"/>
                  <a:pt x="568" y="69"/>
                </a:cubicBezTo>
                <a:close/>
                <a:moveTo>
                  <a:pt x="418" y="18"/>
                </a:moveTo>
                <a:cubicBezTo>
                  <a:pt x="399" y="18"/>
                  <a:pt x="382" y="19"/>
                  <a:pt x="365" y="22"/>
                </a:cubicBezTo>
                <a:cubicBezTo>
                  <a:pt x="320" y="29"/>
                  <a:pt x="281" y="46"/>
                  <a:pt x="247" y="74"/>
                </a:cubicBezTo>
                <a:cubicBezTo>
                  <a:pt x="268" y="67"/>
                  <a:pt x="291" y="61"/>
                  <a:pt x="315" y="57"/>
                </a:cubicBezTo>
                <a:cubicBezTo>
                  <a:pt x="327" y="55"/>
                  <a:pt x="339" y="53"/>
                  <a:pt x="350" y="52"/>
                </a:cubicBezTo>
                <a:cubicBezTo>
                  <a:pt x="370" y="45"/>
                  <a:pt x="392" y="40"/>
                  <a:pt x="415" y="37"/>
                </a:cubicBezTo>
                <a:cubicBezTo>
                  <a:pt x="451" y="33"/>
                  <a:pt x="486" y="33"/>
                  <a:pt x="520" y="37"/>
                </a:cubicBezTo>
                <a:cubicBezTo>
                  <a:pt x="532" y="36"/>
                  <a:pt x="543" y="37"/>
                  <a:pt x="555" y="37"/>
                </a:cubicBezTo>
                <a:cubicBezTo>
                  <a:pt x="504" y="24"/>
                  <a:pt x="459" y="18"/>
                  <a:pt x="418" y="18"/>
                </a:cubicBezTo>
                <a:close/>
                <a:moveTo>
                  <a:pt x="441" y="50"/>
                </a:moveTo>
                <a:cubicBezTo>
                  <a:pt x="449" y="50"/>
                  <a:pt x="456" y="51"/>
                  <a:pt x="463" y="51"/>
                </a:cubicBezTo>
                <a:cubicBezTo>
                  <a:pt x="486" y="46"/>
                  <a:pt x="509" y="43"/>
                  <a:pt x="531" y="41"/>
                </a:cubicBezTo>
                <a:cubicBezTo>
                  <a:pt x="527" y="40"/>
                  <a:pt x="524" y="40"/>
                  <a:pt x="520" y="39"/>
                </a:cubicBezTo>
                <a:cubicBezTo>
                  <a:pt x="494" y="40"/>
                  <a:pt x="467" y="44"/>
                  <a:pt x="441" y="50"/>
                </a:cubicBezTo>
                <a:close/>
                <a:moveTo>
                  <a:pt x="470" y="37"/>
                </a:moveTo>
                <a:cubicBezTo>
                  <a:pt x="452" y="37"/>
                  <a:pt x="434" y="38"/>
                  <a:pt x="415" y="40"/>
                </a:cubicBezTo>
                <a:cubicBezTo>
                  <a:pt x="397" y="42"/>
                  <a:pt x="379" y="46"/>
                  <a:pt x="362" y="51"/>
                </a:cubicBezTo>
                <a:cubicBezTo>
                  <a:pt x="387" y="49"/>
                  <a:pt x="410" y="49"/>
                  <a:pt x="432" y="49"/>
                </a:cubicBezTo>
                <a:cubicBezTo>
                  <a:pt x="434" y="49"/>
                  <a:pt x="437" y="48"/>
                  <a:pt x="439" y="47"/>
                </a:cubicBezTo>
                <a:cubicBezTo>
                  <a:pt x="460" y="43"/>
                  <a:pt x="480" y="39"/>
                  <a:pt x="501" y="38"/>
                </a:cubicBezTo>
                <a:cubicBezTo>
                  <a:pt x="491" y="37"/>
                  <a:pt x="481" y="37"/>
                  <a:pt x="470" y="37"/>
                </a:cubicBezTo>
                <a:close/>
                <a:moveTo>
                  <a:pt x="609" y="44"/>
                </a:moveTo>
                <a:cubicBezTo>
                  <a:pt x="616" y="45"/>
                  <a:pt x="623" y="46"/>
                  <a:pt x="630" y="48"/>
                </a:cubicBezTo>
                <a:cubicBezTo>
                  <a:pt x="627" y="47"/>
                  <a:pt x="624" y="46"/>
                  <a:pt x="622" y="45"/>
                </a:cubicBezTo>
                <a:cubicBezTo>
                  <a:pt x="618" y="45"/>
                  <a:pt x="613" y="44"/>
                  <a:pt x="609" y="44"/>
                </a:cubicBezTo>
                <a:close/>
                <a:moveTo>
                  <a:pt x="539" y="39"/>
                </a:moveTo>
                <a:cubicBezTo>
                  <a:pt x="541" y="40"/>
                  <a:pt x="542" y="40"/>
                  <a:pt x="544" y="40"/>
                </a:cubicBezTo>
                <a:cubicBezTo>
                  <a:pt x="546" y="40"/>
                  <a:pt x="548" y="40"/>
                  <a:pt x="551" y="40"/>
                </a:cubicBezTo>
                <a:cubicBezTo>
                  <a:pt x="547" y="39"/>
                  <a:pt x="543" y="39"/>
                  <a:pt x="539" y="3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8"/>
          <p:cNvSpPr>
            <a:spLocks noEditPoints="1"/>
          </p:cNvSpPr>
          <p:nvPr/>
        </p:nvSpPr>
        <p:spPr bwMode="auto">
          <a:xfrm>
            <a:off x="11072226" y="6037842"/>
            <a:ext cx="867190" cy="820178"/>
          </a:xfrm>
          <a:custGeom>
            <a:avLst/>
            <a:gdLst>
              <a:gd name="T0" fmla="*/ 89 w 1028"/>
              <a:gd name="T1" fmla="*/ 781 h 971"/>
              <a:gd name="T2" fmla="*/ 167 w 1028"/>
              <a:gd name="T3" fmla="*/ 162 h 971"/>
              <a:gd name="T4" fmla="*/ 961 w 1028"/>
              <a:gd name="T5" fmla="*/ 219 h 971"/>
              <a:gd name="T6" fmla="*/ 893 w 1028"/>
              <a:gd name="T7" fmla="*/ 737 h 971"/>
              <a:gd name="T8" fmla="*/ 453 w 1028"/>
              <a:gd name="T9" fmla="*/ 951 h 971"/>
              <a:gd name="T10" fmla="*/ 555 w 1028"/>
              <a:gd name="T11" fmla="*/ 940 h 971"/>
              <a:gd name="T12" fmla="*/ 440 w 1028"/>
              <a:gd name="T13" fmla="*/ 803 h 971"/>
              <a:gd name="T14" fmla="*/ 91 w 1028"/>
              <a:gd name="T15" fmla="*/ 549 h 971"/>
              <a:gd name="T16" fmla="*/ 31 w 1028"/>
              <a:gd name="T17" fmla="*/ 420 h 971"/>
              <a:gd name="T18" fmla="*/ 181 w 1028"/>
              <a:gd name="T19" fmla="*/ 657 h 971"/>
              <a:gd name="T20" fmla="*/ 458 w 1028"/>
              <a:gd name="T21" fmla="*/ 806 h 971"/>
              <a:gd name="T22" fmla="*/ 854 w 1028"/>
              <a:gd name="T23" fmla="*/ 728 h 971"/>
              <a:gd name="T24" fmla="*/ 437 w 1028"/>
              <a:gd name="T25" fmla="*/ 799 h 971"/>
              <a:gd name="T26" fmla="*/ 907 w 1028"/>
              <a:gd name="T27" fmla="*/ 580 h 971"/>
              <a:gd name="T28" fmla="*/ 578 w 1028"/>
              <a:gd name="T29" fmla="*/ 781 h 971"/>
              <a:gd name="T30" fmla="*/ 281 w 1028"/>
              <a:gd name="T31" fmla="*/ 722 h 971"/>
              <a:gd name="T32" fmla="*/ 810 w 1028"/>
              <a:gd name="T33" fmla="*/ 797 h 971"/>
              <a:gd name="T34" fmla="*/ 876 w 1028"/>
              <a:gd name="T35" fmla="*/ 713 h 971"/>
              <a:gd name="T36" fmla="*/ 417 w 1028"/>
              <a:gd name="T37" fmla="*/ 795 h 971"/>
              <a:gd name="T38" fmla="*/ 188 w 1028"/>
              <a:gd name="T39" fmla="*/ 650 h 971"/>
              <a:gd name="T40" fmla="*/ 857 w 1028"/>
              <a:gd name="T41" fmla="*/ 663 h 971"/>
              <a:gd name="T42" fmla="*/ 894 w 1028"/>
              <a:gd name="T43" fmla="*/ 360 h 971"/>
              <a:gd name="T44" fmla="*/ 170 w 1028"/>
              <a:gd name="T45" fmla="*/ 621 h 971"/>
              <a:gd name="T46" fmla="*/ 910 w 1028"/>
              <a:gd name="T47" fmla="*/ 581 h 971"/>
              <a:gd name="T48" fmla="*/ 977 w 1028"/>
              <a:gd name="T49" fmla="*/ 391 h 971"/>
              <a:gd name="T50" fmla="*/ 768 w 1028"/>
              <a:gd name="T51" fmla="*/ 129 h 971"/>
              <a:gd name="T52" fmla="*/ 916 w 1028"/>
              <a:gd name="T53" fmla="*/ 426 h 971"/>
              <a:gd name="T54" fmla="*/ 187 w 1028"/>
              <a:gd name="T55" fmla="*/ 645 h 971"/>
              <a:gd name="T56" fmla="*/ 81 w 1028"/>
              <a:gd name="T57" fmla="*/ 300 h 971"/>
              <a:gd name="T58" fmla="*/ 178 w 1028"/>
              <a:gd name="T59" fmla="*/ 638 h 971"/>
              <a:gd name="T60" fmla="*/ 232 w 1028"/>
              <a:gd name="T61" fmla="*/ 159 h 971"/>
              <a:gd name="T62" fmla="*/ 875 w 1028"/>
              <a:gd name="T63" fmla="*/ 197 h 971"/>
              <a:gd name="T64" fmla="*/ 1005 w 1028"/>
              <a:gd name="T65" fmla="*/ 509 h 971"/>
              <a:gd name="T66" fmla="*/ 1007 w 1028"/>
              <a:gd name="T67" fmla="*/ 487 h 971"/>
              <a:gd name="T68" fmla="*/ 246 w 1028"/>
              <a:gd name="T69" fmla="*/ 151 h 971"/>
              <a:gd name="T70" fmla="*/ 140 w 1028"/>
              <a:gd name="T71" fmla="*/ 557 h 971"/>
              <a:gd name="T72" fmla="*/ 246 w 1028"/>
              <a:gd name="T73" fmla="*/ 151 h 971"/>
              <a:gd name="T74" fmla="*/ 959 w 1028"/>
              <a:gd name="T75" fmla="*/ 221 h 971"/>
              <a:gd name="T76" fmla="*/ 648 w 1028"/>
              <a:gd name="T77" fmla="*/ 86 h 971"/>
              <a:gd name="T78" fmla="*/ 305 w 1028"/>
              <a:gd name="T79" fmla="*/ 109 h 971"/>
              <a:gd name="T80" fmla="*/ 79 w 1028"/>
              <a:gd name="T81" fmla="*/ 298 h 971"/>
              <a:gd name="T82" fmla="*/ 305 w 1028"/>
              <a:gd name="T83" fmla="*/ 109 h 971"/>
              <a:gd name="T84" fmla="*/ 896 w 1028"/>
              <a:gd name="T85" fmla="*/ 359 h 971"/>
              <a:gd name="T86" fmla="*/ 522 w 1028"/>
              <a:gd name="T87" fmla="*/ 83 h 971"/>
              <a:gd name="T88" fmla="*/ 484 w 1028"/>
              <a:gd name="T89" fmla="*/ 85 h 971"/>
              <a:gd name="T90" fmla="*/ 92 w 1028"/>
              <a:gd name="T91" fmla="*/ 279 h 971"/>
              <a:gd name="T92" fmla="*/ 267 w 1028"/>
              <a:gd name="T93" fmla="*/ 132 h 971"/>
              <a:gd name="T94" fmla="*/ 269 w 1028"/>
              <a:gd name="T95" fmla="*/ 134 h 971"/>
              <a:gd name="T96" fmla="*/ 396 w 1028"/>
              <a:gd name="T97" fmla="*/ 93 h 971"/>
              <a:gd name="T98" fmla="*/ 304 w 1028"/>
              <a:gd name="T99" fmla="*/ 113 h 971"/>
              <a:gd name="T100" fmla="*/ 522 w 1028"/>
              <a:gd name="T101" fmla="*/ 80 h 971"/>
              <a:gd name="T102" fmla="*/ 520 w 1028"/>
              <a:gd name="T103" fmla="*/ 8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8" h="971">
                <a:moveTo>
                  <a:pt x="453" y="951"/>
                </a:moveTo>
                <a:cubicBezTo>
                  <a:pt x="398" y="951"/>
                  <a:pt x="347" y="944"/>
                  <a:pt x="298" y="928"/>
                </a:cubicBezTo>
                <a:cubicBezTo>
                  <a:pt x="214" y="902"/>
                  <a:pt x="144" y="852"/>
                  <a:pt x="89" y="781"/>
                </a:cubicBezTo>
                <a:cubicBezTo>
                  <a:pt x="38" y="714"/>
                  <a:pt x="11" y="624"/>
                  <a:pt x="13" y="528"/>
                </a:cubicBezTo>
                <a:cubicBezTo>
                  <a:pt x="14" y="491"/>
                  <a:pt x="19" y="454"/>
                  <a:pt x="28" y="418"/>
                </a:cubicBezTo>
                <a:cubicBezTo>
                  <a:pt x="22" y="315"/>
                  <a:pt x="74" y="214"/>
                  <a:pt x="167" y="162"/>
                </a:cubicBezTo>
                <a:cubicBezTo>
                  <a:pt x="211" y="139"/>
                  <a:pt x="261" y="118"/>
                  <a:pt x="316" y="103"/>
                </a:cubicBezTo>
                <a:cubicBezTo>
                  <a:pt x="410" y="54"/>
                  <a:pt x="524" y="32"/>
                  <a:pt x="635" y="42"/>
                </a:cubicBezTo>
                <a:cubicBezTo>
                  <a:pt x="776" y="55"/>
                  <a:pt x="891" y="118"/>
                  <a:pt x="961" y="219"/>
                </a:cubicBezTo>
                <a:cubicBezTo>
                  <a:pt x="1011" y="292"/>
                  <a:pt x="1028" y="389"/>
                  <a:pt x="1009" y="487"/>
                </a:cubicBezTo>
                <a:cubicBezTo>
                  <a:pt x="1006" y="537"/>
                  <a:pt x="991" y="583"/>
                  <a:pt x="963" y="624"/>
                </a:cubicBezTo>
                <a:cubicBezTo>
                  <a:pt x="947" y="666"/>
                  <a:pt x="924" y="704"/>
                  <a:pt x="893" y="737"/>
                </a:cubicBezTo>
                <a:cubicBezTo>
                  <a:pt x="867" y="766"/>
                  <a:pt x="837" y="787"/>
                  <a:pt x="806" y="803"/>
                </a:cubicBezTo>
                <a:cubicBezTo>
                  <a:pt x="742" y="877"/>
                  <a:pt x="656" y="927"/>
                  <a:pt x="556" y="943"/>
                </a:cubicBezTo>
                <a:cubicBezTo>
                  <a:pt x="521" y="948"/>
                  <a:pt x="486" y="951"/>
                  <a:pt x="453" y="951"/>
                </a:cubicBezTo>
                <a:close/>
                <a:moveTo>
                  <a:pt x="29" y="428"/>
                </a:moveTo>
                <a:cubicBezTo>
                  <a:pt x="0" y="551"/>
                  <a:pt x="21" y="687"/>
                  <a:pt x="91" y="779"/>
                </a:cubicBezTo>
                <a:cubicBezTo>
                  <a:pt x="194" y="914"/>
                  <a:pt x="359" y="971"/>
                  <a:pt x="555" y="940"/>
                </a:cubicBezTo>
                <a:cubicBezTo>
                  <a:pt x="653" y="925"/>
                  <a:pt x="737" y="877"/>
                  <a:pt x="800" y="806"/>
                </a:cubicBezTo>
                <a:cubicBezTo>
                  <a:pt x="729" y="838"/>
                  <a:pt x="652" y="841"/>
                  <a:pt x="591" y="836"/>
                </a:cubicBezTo>
                <a:cubicBezTo>
                  <a:pt x="542" y="831"/>
                  <a:pt x="490" y="820"/>
                  <a:pt x="440" y="803"/>
                </a:cubicBezTo>
                <a:cubicBezTo>
                  <a:pt x="400" y="795"/>
                  <a:pt x="362" y="783"/>
                  <a:pt x="328" y="767"/>
                </a:cubicBezTo>
                <a:cubicBezTo>
                  <a:pt x="266" y="738"/>
                  <a:pt x="217" y="697"/>
                  <a:pt x="182" y="645"/>
                </a:cubicBezTo>
                <a:cubicBezTo>
                  <a:pt x="145" y="617"/>
                  <a:pt x="113" y="585"/>
                  <a:pt x="91" y="549"/>
                </a:cubicBezTo>
                <a:cubicBezTo>
                  <a:pt x="47" y="480"/>
                  <a:pt x="39" y="403"/>
                  <a:pt x="69" y="321"/>
                </a:cubicBezTo>
                <a:cubicBezTo>
                  <a:pt x="70" y="320"/>
                  <a:pt x="70" y="319"/>
                  <a:pt x="71" y="318"/>
                </a:cubicBezTo>
                <a:cubicBezTo>
                  <a:pt x="53" y="349"/>
                  <a:pt x="40" y="384"/>
                  <a:pt x="31" y="420"/>
                </a:cubicBezTo>
                <a:cubicBezTo>
                  <a:pt x="33" y="442"/>
                  <a:pt x="37" y="465"/>
                  <a:pt x="45" y="488"/>
                </a:cubicBezTo>
                <a:cubicBezTo>
                  <a:pt x="65" y="548"/>
                  <a:pt x="118" y="641"/>
                  <a:pt x="182" y="655"/>
                </a:cubicBezTo>
                <a:cubicBezTo>
                  <a:pt x="181" y="657"/>
                  <a:pt x="181" y="657"/>
                  <a:pt x="181" y="657"/>
                </a:cubicBezTo>
                <a:cubicBezTo>
                  <a:pt x="116" y="644"/>
                  <a:pt x="62" y="549"/>
                  <a:pt x="42" y="489"/>
                </a:cubicBezTo>
                <a:cubicBezTo>
                  <a:pt x="35" y="469"/>
                  <a:pt x="31" y="448"/>
                  <a:pt x="29" y="428"/>
                </a:cubicBezTo>
                <a:close/>
                <a:moveTo>
                  <a:pt x="458" y="806"/>
                </a:moveTo>
                <a:cubicBezTo>
                  <a:pt x="502" y="820"/>
                  <a:pt x="548" y="829"/>
                  <a:pt x="591" y="833"/>
                </a:cubicBezTo>
                <a:cubicBezTo>
                  <a:pt x="653" y="839"/>
                  <a:pt x="732" y="836"/>
                  <a:pt x="804" y="800"/>
                </a:cubicBezTo>
                <a:cubicBezTo>
                  <a:pt x="823" y="778"/>
                  <a:pt x="840" y="754"/>
                  <a:pt x="854" y="728"/>
                </a:cubicBezTo>
                <a:cubicBezTo>
                  <a:pt x="786" y="771"/>
                  <a:pt x="700" y="800"/>
                  <a:pt x="612" y="809"/>
                </a:cubicBezTo>
                <a:cubicBezTo>
                  <a:pt x="560" y="815"/>
                  <a:pt x="507" y="813"/>
                  <a:pt x="458" y="806"/>
                </a:cubicBezTo>
                <a:close/>
                <a:moveTo>
                  <a:pt x="437" y="799"/>
                </a:moveTo>
                <a:cubicBezTo>
                  <a:pt x="496" y="811"/>
                  <a:pt x="557" y="812"/>
                  <a:pt x="612" y="806"/>
                </a:cubicBezTo>
                <a:cubicBezTo>
                  <a:pt x="697" y="797"/>
                  <a:pt x="785" y="770"/>
                  <a:pt x="857" y="723"/>
                </a:cubicBezTo>
                <a:cubicBezTo>
                  <a:pt x="880" y="680"/>
                  <a:pt x="897" y="632"/>
                  <a:pt x="907" y="580"/>
                </a:cubicBezTo>
                <a:cubicBezTo>
                  <a:pt x="907" y="580"/>
                  <a:pt x="907" y="579"/>
                  <a:pt x="908" y="579"/>
                </a:cubicBezTo>
                <a:cubicBezTo>
                  <a:pt x="897" y="611"/>
                  <a:pt x="881" y="640"/>
                  <a:pt x="859" y="664"/>
                </a:cubicBezTo>
                <a:cubicBezTo>
                  <a:pt x="793" y="737"/>
                  <a:pt x="686" y="781"/>
                  <a:pt x="578" y="781"/>
                </a:cubicBezTo>
                <a:cubicBezTo>
                  <a:pt x="567" y="781"/>
                  <a:pt x="556" y="780"/>
                  <a:pt x="545" y="779"/>
                </a:cubicBezTo>
                <a:cubicBezTo>
                  <a:pt x="436" y="770"/>
                  <a:pt x="307" y="729"/>
                  <a:pt x="208" y="663"/>
                </a:cubicBezTo>
                <a:cubicBezTo>
                  <a:pt x="232" y="687"/>
                  <a:pt x="257" y="706"/>
                  <a:pt x="281" y="722"/>
                </a:cubicBezTo>
                <a:cubicBezTo>
                  <a:pt x="328" y="753"/>
                  <a:pt x="382" y="780"/>
                  <a:pt x="437" y="799"/>
                </a:cubicBezTo>
                <a:close/>
                <a:moveTo>
                  <a:pt x="859" y="725"/>
                </a:moveTo>
                <a:cubicBezTo>
                  <a:pt x="845" y="751"/>
                  <a:pt x="828" y="775"/>
                  <a:pt x="810" y="797"/>
                </a:cubicBezTo>
                <a:cubicBezTo>
                  <a:pt x="839" y="783"/>
                  <a:pt x="867" y="762"/>
                  <a:pt x="891" y="735"/>
                </a:cubicBezTo>
                <a:cubicBezTo>
                  <a:pt x="919" y="706"/>
                  <a:pt x="941" y="671"/>
                  <a:pt x="956" y="634"/>
                </a:cubicBezTo>
                <a:cubicBezTo>
                  <a:pt x="935" y="663"/>
                  <a:pt x="909" y="689"/>
                  <a:pt x="876" y="713"/>
                </a:cubicBezTo>
                <a:cubicBezTo>
                  <a:pt x="871" y="717"/>
                  <a:pt x="865" y="721"/>
                  <a:pt x="859" y="725"/>
                </a:cubicBezTo>
                <a:close/>
                <a:moveTo>
                  <a:pt x="188" y="650"/>
                </a:moveTo>
                <a:cubicBezTo>
                  <a:pt x="244" y="728"/>
                  <a:pt x="328" y="773"/>
                  <a:pt x="417" y="795"/>
                </a:cubicBezTo>
                <a:cubicBezTo>
                  <a:pt x="368" y="776"/>
                  <a:pt x="321" y="752"/>
                  <a:pt x="280" y="724"/>
                </a:cubicBezTo>
                <a:cubicBezTo>
                  <a:pt x="252" y="706"/>
                  <a:pt x="223" y="683"/>
                  <a:pt x="196" y="655"/>
                </a:cubicBezTo>
                <a:cubicBezTo>
                  <a:pt x="194" y="653"/>
                  <a:pt x="191" y="652"/>
                  <a:pt x="188" y="650"/>
                </a:cubicBezTo>
                <a:close/>
                <a:moveTo>
                  <a:pt x="198" y="653"/>
                </a:moveTo>
                <a:cubicBezTo>
                  <a:pt x="298" y="724"/>
                  <a:pt x="433" y="767"/>
                  <a:pt x="545" y="777"/>
                </a:cubicBezTo>
                <a:cubicBezTo>
                  <a:pt x="663" y="787"/>
                  <a:pt x="785" y="742"/>
                  <a:pt x="857" y="663"/>
                </a:cubicBezTo>
                <a:cubicBezTo>
                  <a:pt x="885" y="631"/>
                  <a:pt x="903" y="594"/>
                  <a:pt x="912" y="556"/>
                </a:cubicBezTo>
                <a:cubicBezTo>
                  <a:pt x="918" y="513"/>
                  <a:pt x="919" y="471"/>
                  <a:pt x="914" y="432"/>
                </a:cubicBezTo>
                <a:cubicBezTo>
                  <a:pt x="910" y="406"/>
                  <a:pt x="903" y="381"/>
                  <a:pt x="894" y="360"/>
                </a:cubicBezTo>
                <a:cubicBezTo>
                  <a:pt x="808" y="144"/>
                  <a:pt x="558" y="33"/>
                  <a:pt x="338" y="113"/>
                </a:cubicBezTo>
                <a:cubicBezTo>
                  <a:pt x="162" y="177"/>
                  <a:pt x="79" y="363"/>
                  <a:pt x="142" y="557"/>
                </a:cubicBezTo>
                <a:cubicBezTo>
                  <a:pt x="150" y="580"/>
                  <a:pt x="159" y="601"/>
                  <a:pt x="170" y="621"/>
                </a:cubicBezTo>
                <a:cubicBezTo>
                  <a:pt x="179" y="632"/>
                  <a:pt x="188" y="643"/>
                  <a:pt x="198" y="653"/>
                </a:cubicBezTo>
                <a:close/>
                <a:moveTo>
                  <a:pt x="915" y="554"/>
                </a:moveTo>
                <a:cubicBezTo>
                  <a:pt x="913" y="563"/>
                  <a:pt x="912" y="572"/>
                  <a:pt x="910" y="581"/>
                </a:cubicBezTo>
                <a:cubicBezTo>
                  <a:pt x="900" y="631"/>
                  <a:pt x="883" y="678"/>
                  <a:pt x="861" y="720"/>
                </a:cubicBezTo>
                <a:cubicBezTo>
                  <a:pt x="901" y="694"/>
                  <a:pt x="935" y="662"/>
                  <a:pt x="961" y="624"/>
                </a:cubicBezTo>
                <a:cubicBezTo>
                  <a:pt x="988" y="553"/>
                  <a:pt x="995" y="472"/>
                  <a:pt x="977" y="391"/>
                </a:cubicBezTo>
                <a:cubicBezTo>
                  <a:pt x="955" y="294"/>
                  <a:pt x="903" y="213"/>
                  <a:pt x="829" y="162"/>
                </a:cubicBezTo>
                <a:cubicBezTo>
                  <a:pt x="816" y="154"/>
                  <a:pt x="803" y="146"/>
                  <a:pt x="790" y="139"/>
                </a:cubicBezTo>
                <a:cubicBezTo>
                  <a:pt x="782" y="136"/>
                  <a:pt x="775" y="132"/>
                  <a:pt x="768" y="129"/>
                </a:cubicBezTo>
                <a:cubicBezTo>
                  <a:pt x="708" y="104"/>
                  <a:pt x="639" y="89"/>
                  <a:pt x="569" y="85"/>
                </a:cubicBezTo>
                <a:cubicBezTo>
                  <a:pt x="614" y="91"/>
                  <a:pt x="657" y="103"/>
                  <a:pt x="699" y="122"/>
                </a:cubicBezTo>
                <a:cubicBezTo>
                  <a:pt x="821" y="179"/>
                  <a:pt x="899" y="291"/>
                  <a:pt x="916" y="426"/>
                </a:cubicBezTo>
                <a:cubicBezTo>
                  <a:pt x="924" y="470"/>
                  <a:pt x="924" y="513"/>
                  <a:pt x="915" y="554"/>
                </a:cubicBezTo>
                <a:close/>
                <a:moveTo>
                  <a:pt x="184" y="643"/>
                </a:moveTo>
                <a:cubicBezTo>
                  <a:pt x="185" y="644"/>
                  <a:pt x="186" y="645"/>
                  <a:pt x="187" y="645"/>
                </a:cubicBezTo>
                <a:cubicBezTo>
                  <a:pt x="185" y="643"/>
                  <a:pt x="183" y="640"/>
                  <a:pt x="180" y="638"/>
                </a:cubicBezTo>
                <a:cubicBezTo>
                  <a:pt x="182" y="640"/>
                  <a:pt x="183" y="641"/>
                  <a:pt x="184" y="643"/>
                </a:cubicBezTo>
                <a:close/>
                <a:moveTo>
                  <a:pt x="81" y="300"/>
                </a:moveTo>
                <a:cubicBezTo>
                  <a:pt x="78" y="307"/>
                  <a:pt x="75" y="315"/>
                  <a:pt x="72" y="322"/>
                </a:cubicBezTo>
                <a:cubicBezTo>
                  <a:pt x="42" y="403"/>
                  <a:pt x="49" y="479"/>
                  <a:pt x="93" y="548"/>
                </a:cubicBezTo>
                <a:cubicBezTo>
                  <a:pt x="114" y="581"/>
                  <a:pt x="143" y="611"/>
                  <a:pt x="178" y="638"/>
                </a:cubicBezTo>
                <a:cubicBezTo>
                  <a:pt x="174" y="633"/>
                  <a:pt x="171" y="628"/>
                  <a:pt x="168" y="623"/>
                </a:cubicBezTo>
                <a:cubicBezTo>
                  <a:pt x="130" y="573"/>
                  <a:pt x="102" y="511"/>
                  <a:pt x="102" y="435"/>
                </a:cubicBezTo>
                <a:cubicBezTo>
                  <a:pt x="101" y="327"/>
                  <a:pt x="147" y="230"/>
                  <a:pt x="232" y="159"/>
                </a:cubicBezTo>
                <a:cubicBezTo>
                  <a:pt x="179" y="189"/>
                  <a:pt x="132" y="228"/>
                  <a:pt x="97" y="277"/>
                </a:cubicBezTo>
                <a:cubicBezTo>
                  <a:pt x="91" y="284"/>
                  <a:pt x="86" y="292"/>
                  <a:pt x="81" y="300"/>
                </a:cubicBezTo>
                <a:close/>
                <a:moveTo>
                  <a:pt x="875" y="197"/>
                </a:moveTo>
                <a:cubicBezTo>
                  <a:pt x="926" y="247"/>
                  <a:pt x="963" y="314"/>
                  <a:pt x="979" y="390"/>
                </a:cubicBezTo>
                <a:cubicBezTo>
                  <a:pt x="996" y="467"/>
                  <a:pt x="992" y="544"/>
                  <a:pt x="967" y="613"/>
                </a:cubicBezTo>
                <a:cubicBezTo>
                  <a:pt x="986" y="582"/>
                  <a:pt x="999" y="547"/>
                  <a:pt x="1005" y="509"/>
                </a:cubicBezTo>
                <a:cubicBezTo>
                  <a:pt x="1002" y="518"/>
                  <a:pt x="999" y="528"/>
                  <a:pt x="996" y="538"/>
                </a:cubicBezTo>
                <a:cubicBezTo>
                  <a:pt x="994" y="537"/>
                  <a:pt x="994" y="537"/>
                  <a:pt x="994" y="537"/>
                </a:cubicBezTo>
                <a:cubicBezTo>
                  <a:pt x="999" y="520"/>
                  <a:pt x="1003" y="503"/>
                  <a:pt x="1007" y="487"/>
                </a:cubicBezTo>
                <a:cubicBezTo>
                  <a:pt x="1007" y="484"/>
                  <a:pt x="1007" y="481"/>
                  <a:pt x="1007" y="478"/>
                </a:cubicBezTo>
                <a:cubicBezTo>
                  <a:pt x="1010" y="362"/>
                  <a:pt x="956" y="266"/>
                  <a:pt x="875" y="197"/>
                </a:cubicBezTo>
                <a:close/>
                <a:moveTo>
                  <a:pt x="246" y="151"/>
                </a:moveTo>
                <a:cubicBezTo>
                  <a:pt x="154" y="223"/>
                  <a:pt x="104" y="323"/>
                  <a:pt x="105" y="435"/>
                </a:cubicBezTo>
                <a:cubicBezTo>
                  <a:pt x="105" y="503"/>
                  <a:pt x="127" y="559"/>
                  <a:pt x="159" y="606"/>
                </a:cubicBezTo>
                <a:cubicBezTo>
                  <a:pt x="152" y="590"/>
                  <a:pt x="145" y="574"/>
                  <a:pt x="140" y="557"/>
                </a:cubicBezTo>
                <a:cubicBezTo>
                  <a:pt x="110" y="467"/>
                  <a:pt x="112" y="372"/>
                  <a:pt x="146" y="291"/>
                </a:cubicBezTo>
                <a:cubicBezTo>
                  <a:pt x="177" y="217"/>
                  <a:pt x="232" y="159"/>
                  <a:pt x="304" y="125"/>
                </a:cubicBezTo>
                <a:cubicBezTo>
                  <a:pt x="284" y="133"/>
                  <a:pt x="264" y="141"/>
                  <a:pt x="246" y="151"/>
                </a:cubicBezTo>
                <a:close/>
                <a:moveTo>
                  <a:pt x="831" y="160"/>
                </a:moveTo>
                <a:cubicBezTo>
                  <a:pt x="933" y="228"/>
                  <a:pt x="1010" y="335"/>
                  <a:pt x="1010" y="468"/>
                </a:cubicBezTo>
                <a:cubicBezTo>
                  <a:pt x="1023" y="377"/>
                  <a:pt x="1005" y="289"/>
                  <a:pt x="959" y="221"/>
                </a:cubicBezTo>
                <a:cubicBezTo>
                  <a:pt x="824" y="25"/>
                  <a:pt x="533" y="0"/>
                  <a:pt x="329" y="100"/>
                </a:cubicBezTo>
                <a:cubicBezTo>
                  <a:pt x="377" y="88"/>
                  <a:pt x="428" y="80"/>
                  <a:pt x="479" y="79"/>
                </a:cubicBezTo>
                <a:cubicBezTo>
                  <a:pt x="537" y="74"/>
                  <a:pt x="594" y="76"/>
                  <a:pt x="648" y="86"/>
                </a:cubicBezTo>
                <a:cubicBezTo>
                  <a:pt x="697" y="96"/>
                  <a:pt x="745" y="113"/>
                  <a:pt x="791" y="137"/>
                </a:cubicBezTo>
                <a:cubicBezTo>
                  <a:pt x="805" y="144"/>
                  <a:pt x="818" y="152"/>
                  <a:pt x="831" y="160"/>
                </a:cubicBezTo>
                <a:close/>
                <a:moveTo>
                  <a:pt x="305" y="109"/>
                </a:moveTo>
                <a:cubicBezTo>
                  <a:pt x="255" y="123"/>
                  <a:pt x="209" y="143"/>
                  <a:pt x="169" y="165"/>
                </a:cubicBezTo>
                <a:cubicBezTo>
                  <a:pt x="79" y="215"/>
                  <a:pt x="27" y="310"/>
                  <a:pt x="31" y="410"/>
                </a:cubicBezTo>
                <a:cubicBezTo>
                  <a:pt x="42" y="370"/>
                  <a:pt x="58" y="332"/>
                  <a:pt x="79" y="298"/>
                </a:cubicBezTo>
                <a:cubicBezTo>
                  <a:pt x="113" y="225"/>
                  <a:pt x="176" y="166"/>
                  <a:pt x="263" y="129"/>
                </a:cubicBezTo>
                <a:cubicBezTo>
                  <a:pt x="272" y="125"/>
                  <a:pt x="281" y="121"/>
                  <a:pt x="290" y="118"/>
                </a:cubicBezTo>
                <a:cubicBezTo>
                  <a:pt x="295" y="115"/>
                  <a:pt x="300" y="112"/>
                  <a:pt x="305" y="109"/>
                </a:cubicBezTo>
                <a:close/>
                <a:moveTo>
                  <a:pt x="484" y="85"/>
                </a:moveTo>
                <a:cubicBezTo>
                  <a:pt x="546" y="85"/>
                  <a:pt x="608" y="98"/>
                  <a:pt x="667" y="124"/>
                </a:cubicBezTo>
                <a:cubicBezTo>
                  <a:pt x="773" y="171"/>
                  <a:pt x="855" y="254"/>
                  <a:pt x="896" y="359"/>
                </a:cubicBezTo>
                <a:cubicBezTo>
                  <a:pt x="900" y="368"/>
                  <a:pt x="904" y="378"/>
                  <a:pt x="907" y="388"/>
                </a:cubicBezTo>
                <a:cubicBezTo>
                  <a:pt x="881" y="271"/>
                  <a:pt x="808" y="176"/>
                  <a:pt x="697" y="124"/>
                </a:cubicBezTo>
                <a:cubicBezTo>
                  <a:pt x="642" y="99"/>
                  <a:pt x="583" y="86"/>
                  <a:pt x="522" y="83"/>
                </a:cubicBezTo>
                <a:cubicBezTo>
                  <a:pt x="501" y="83"/>
                  <a:pt x="480" y="83"/>
                  <a:pt x="460" y="85"/>
                </a:cubicBezTo>
                <a:cubicBezTo>
                  <a:pt x="457" y="85"/>
                  <a:pt x="455" y="86"/>
                  <a:pt x="453" y="86"/>
                </a:cubicBezTo>
                <a:cubicBezTo>
                  <a:pt x="463" y="85"/>
                  <a:pt x="474" y="85"/>
                  <a:pt x="484" y="85"/>
                </a:cubicBezTo>
                <a:close/>
                <a:moveTo>
                  <a:pt x="278" y="125"/>
                </a:moveTo>
                <a:cubicBezTo>
                  <a:pt x="273" y="127"/>
                  <a:pt x="268" y="129"/>
                  <a:pt x="264" y="131"/>
                </a:cubicBezTo>
                <a:cubicBezTo>
                  <a:pt x="186" y="165"/>
                  <a:pt x="128" y="216"/>
                  <a:pt x="92" y="279"/>
                </a:cubicBezTo>
                <a:cubicBezTo>
                  <a:pt x="93" y="278"/>
                  <a:pt x="94" y="277"/>
                  <a:pt x="95" y="275"/>
                </a:cubicBezTo>
                <a:cubicBezTo>
                  <a:pt x="132" y="224"/>
                  <a:pt x="183" y="181"/>
                  <a:pt x="246" y="148"/>
                </a:cubicBezTo>
                <a:cubicBezTo>
                  <a:pt x="253" y="143"/>
                  <a:pt x="260" y="137"/>
                  <a:pt x="267" y="132"/>
                </a:cubicBezTo>
                <a:cubicBezTo>
                  <a:pt x="271" y="130"/>
                  <a:pt x="274" y="128"/>
                  <a:pt x="278" y="125"/>
                </a:cubicBezTo>
                <a:close/>
                <a:moveTo>
                  <a:pt x="291" y="120"/>
                </a:moveTo>
                <a:cubicBezTo>
                  <a:pt x="284" y="125"/>
                  <a:pt x="276" y="130"/>
                  <a:pt x="269" y="134"/>
                </a:cubicBezTo>
                <a:cubicBezTo>
                  <a:pt x="266" y="136"/>
                  <a:pt x="263" y="138"/>
                  <a:pt x="260" y="140"/>
                </a:cubicBezTo>
                <a:cubicBezTo>
                  <a:pt x="287" y="127"/>
                  <a:pt x="315" y="116"/>
                  <a:pt x="344" y="107"/>
                </a:cubicBezTo>
                <a:cubicBezTo>
                  <a:pt x="361" y="101"/>
                  <a:pt x="379" y="97"/>
                  <a:pt x="396" y="93"/>
                </a:cubicBezTo>
                <a:cubicBezTo>
                  <a:pt x="359" y="99"/>
                  <a:pt x="324" y="108"/>
                  <a:pt x="291" y="120"/>
                </a:cubicBezTo>
                <a:close/>
                <a:moveTo>
                  <a:pt x="317" y="106"/>
                </a:moveTo>
                <a:cubicBezTo>
                  <a:pt x="313" y="108"/>
                  <a:pt x="308" y="110"/>
                  <a:pt x="304" y="113"/>
                </a:cubicBezTo>
                <a:cubicBezTo>
                  <a:pt x="346" y="99"/>
                  <a:pt x="393" y="89"/>
                  <a:pt x="440" y="84"/>
                </a:cubicBezTo>
                <a:cubicBezTo>
                  <a:pt x="398" y="87"/>
                  <a:pt x="357" y="95"/>
                  <a:pt x="317" y="106"/>
                </a:cubicBezTo>
                <a:close/>
                <a:moveTo>
                  <a:pt x="522" y="80"/>
                </a:moveTo>
                <a:cubicBezTo>
                  <a:pt x="595" y="81"/>
                  <a:pt x="667" y="92"/>
                  <a:pt x="731" y="113"/>
                </a:cubicBezTo>
                <a:cubicBezTo>
                  <a:pt x="704" y="102"/>
                  <a:pt x="675" y="94"/>
                  <a:pt x="647" y="89"/>
                </a:cubicBezTo>
                <a:cubicBezTo>
                  <a:pt x="608" y="82"/>
                  <a:pt x="565" y="78"/>
                  <a:pt x="520" y="80"/>
                </a:cubicBezTo>
                <a:cubicBezTo>
                  <a:pt x="521" y="80"/>
                  <a:pt x="522" y="80"/>
                  <a:pt x="522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9"/>
          <p:cNvSpPr>
            <a:spLocks noEditPoints="1"/>
          </p:cNvSpPr>
          <p:nvPr/>
        </p:nvSpPr>
        <p:spPr bwMode="auto">
          <a:xfrm>
            <a:off x="11028495" y="5994936"/>
            <a:ext cx="892356" cy="813970"/>
          </a:xfrm>
          <a:custGeom>
            <a:avLst/>
            <a:gdLst>
              <a:gd name="T0" fmla="*/ 64 w 1058"/>
              <a:gd name="T1" fmla="*/ 637 h 964"/>
              <a:gd name="T2" fmla="*/ 681 w 1058"/>
              <a:gd name="T3" fmla="*/ 46 h 964"/>
              <a:gd name="T4" fmla="*/ 784 w 1058"/>
              <a:gd name="T5" fmla="*/ 886 h 964"/>
              <a:gd name="T6" fmla="*/ 448 w 1058"/>
              <a:gd name="T7" fmla="*/ 955 h 964"/>
              <a:gd name="T8" fmla="*/ 425 w 1058"/>
              <a:gd name="T9" fmla="*/ 951 h 964"/>
              <a:gd name="T10" fmla="*/ 500 w 1058"/>
              <a:gd name="T11" fmla="*/ 931 h 964"/>
              <a:gd name="T12" fmla="*/ 425 w 1058"/>
              <a:gd name="T13" fmla="*/ 951 h 964"/>
              <a:gd name="T14" fmla="*/ 357 w 1058"/>
              <a:gd name="T15" fmla="*/ 928 h 964"/>
              <a:gd name="T16" fmla="*/ 324 w 1058"/>
              <a:gd name="T17" fmla="*/ 867 h 964"/>
              <a:gd name="T18" fmla="*/ 715 w 1058"/>
              <a:gd name="T19" fmla="*/ 914 h 964"/>
              <a:gd name="T20" fmla="*/ 511 w 1058"/>
              <a:gd name="T21" fmla="*/ 929 h 964"/>
              <a:gd name="T22" fmla="*/ 511 w 1058"/>
              <a:gd name="T23" fmla="*/ 929 h 964"/>
              <a:gd name="T24" fmla="*/ 349 w 1058"/>
              <a:gd name="T25" fmla="*/ 877 h 964"/>
              <a:gd name="T26" fmla="*/ 308 w 1058"/>
              <a:gd name="T27" fmla="*/ 905 h 964"/>
              <a:gd name="T28" fmla="*/ 336 w 1058"/>
              <a:gd name="T29" fmla="*/ 869 h 964"/>
              <a:gd name="T30" fmla="*/ 887 w 1058"/>
              <a:gd name="T31" fmla="*/ 670 h 964"/>
              <a:gd name="T32" fmla="*/ 931 w 1058"/>
              <a:gd name="T33" fmla="*/ 759 h 964"/>
              <a:gd name="T34" fmla="*/ 154 w 1058"/>
              <a:gd name="T35" fmla="*/ 717 h 964"/>
              <a:gd name="T36" fmla="*/ 151 w 1058"/>
              <a:gd name="T37" fmla="*/ 706 h 964"/>
              <a:gd name="T38" fmla="*/ 784 w 1058"/>
              <a:gd name="T39" fmla="*/ 857 h 964"/>
              <a:gd name="T40" fmla="*/ 674 w 1058"/>
              <a:gd name="T41" fmla="*/ 876 h 964"/>
              <a:gd name="T42" fmla="*/ 113 w 1058"/>
              <a:gd name="T43" fmla="*/ 220 h 964"/>
              <a:gd name="T44" fmla="*/ 129 w 1058"/>
              <a:gd name="T45" fmla="*/ 666 h 964"/>
              <a:gd name="T46" fmla="*/ 254 w 1058"/>
              <a:gd name="T47" fmla="*/ 139 h 964"/>
              <a:gd name="T48" fmla="*/ 899 w 1058"/>
              <a:gd name="T49" fmla="*/ 653 h 964"/>
              <a:gd name="T50" fmla="*/ 176 w 1058"/>
              <a:gd name="T51" fmla="*/ 591 h 964"/>
              <a:gd name="T52" fmla="*/ 236 w 1058"/>
              <a:gd name="T53" fmla="*/ 769 h 964"/>
              <a:gd name="T54" fmla="*/ 391 w 1058"/>
              <a:gd name="T55" fmla="*/ 143 h 964"/>
              <a:gd name="T56" fmla="*/ 186 w 1058"/>
              <a:gd name="T57" fmla="*/ 752 h 964"/>
              <a:gd name="T58" fmla="*/ 978 w 1058"/>
              <a:gd name="T59" fmla="*/ 526 h 964"/>
              <a:gd name="T60" fmla="*/ 976 w 1058"/>
              <a:gd name="T61" fmla="*/ 602 h 964"/>
              <a:gd name="T62" fmla="*/ 981 w 1058"/>
              <a:gd name="T63" fmla="*/ 519 h 964"/>
              <a:gd name="T64" fmla="*/ 1001 w 1058"/>
              <a:gd name="T65" fmla="*/ 429 h 964"/>
              <a:gd name="T66" fmla="*/ 1000 w 1058"/>
              <a:gd name="T67" fmla="*/ 645 h 964"/>
              <a:gd name="T68" fmla="*/ 1001 w 1058"/>
              <a:gd name="T69" fmla="*/ 426 h 964"/>
              <a:gd name="T70" fmla="*/ 130 w 1058"/>
              <a:gd name="T71" fmla="*/ 605 h 964"/>
              <a:gd name="T72" fmla="*/ 902 w 1058"/>
              <a:gd name="T73" fmla="*/ 654 h 964"/>
              <a:gd name="T74" fmla="*/ 132 w 1058"/>
              <a:gd name="T75" fmla="*/ 665 h 964"/>
              <a:gd name="T76" fmla="*/ 391 w 1058"/>
              <a:gd name="T77" fmla="*/ 140 h 964"/>
              <a:gd name="T78" fmla="*/ 145 w 1058"/>
              <a:gd name="T79" fmla="*/ 269 h 964"/>
              <a:gd name="T80" fmla="*/ 146 w 1058"/>
              <a:gd name="T81" fmla="*/ 271 h 964"/>
              <a:gd name="T82" fmla="*/ 777 w 1058"/>
              <a:gd name="T83" fmla="*/ 212 h 964"/>
              <a:gd name="T84" fmla="*/ 963 w 1058"/>
              <a:gd name="T85" fmla="*/ 489 h 964"/>
              <a:gd name="T86" fmla="*/ 117 w 1058"/>
              <a:gd name="T87" fmla="*/ 630 h 964"/>
              <a:gd name="T88" fmla="*/ 126 w 1058"/>
              <a:gd name="T89" fmla="*/ 567 h 964"/>
              <a:gd name="T90" fmla="*/ 965 w 1058"/>
              <a:gd name="T91" fmla="*/ 489 h 964"/>
              <a:gd name="T92" fmla="*/ 902 w 1058"/>
              <a:gd name="T93" fmla="*/ 320 h 964"/>
              <a:gd name="T94" fmla="*/ 745 w 1058"/>
              <a:gd name="T95" fmla="*/ 188 h 964"/>
              <a:gd name="T96" fmla="*/ 927 w 1058"/>
              <a:gd name="T97" fmla="*/ 279 h 964"/>
              <a:gd name="T98" fmla="*/ 211 w 1058"/>
              <a:gd name="T99" fmla="*/ 351 h 964"/>
              <a:gd name="T100" fmla="*/ 903 w 1058"/>
              <a:gd name="T101" fmla="*/ 257 h 964"/>
              <a:gd name="T102" fmla="*/ 278 w 1058"/>
              <a:gd name="T103" fmla="*/ 128 h 964"/>
              <a:gd name="T104" fmla="*/ 903 w 1058"/>
              <a:gd name="T105" fmla="*/ 257 h 964"/>
              <a:gd name="T106" fmla="*/ 654 w 1058"/>
              <a:gd name="T107" fmla="*/ 148 h 964"/>
              <a:gd name="T108" fmla="*/ 655 w 1058"/>
              <a:gd name="T109" fmla="*/ 151 h 964"/>
              <a:gd name="T110" fmla="*/ 503 w 1058"/>
              <a:gd name="T111" fmla="*/ 118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8" h="964">
                <a:moveTo>
                  <a:pt x="503" y="964"/>
                </a:moveTo>
                <a:cubicBezTo>
                  <a:pt x="466" y="964"/>
                  <a:pt x="432" y="959"/>
                  <a:pt x="399" y="948"/>
                </a:cubicBezTo>
                <a:cubicBezTo>
                  <a:pt x="380" y="943"/>
                  <a:pt x="361" y="936"/>
                  <a:pt x="344" y="927"/>
                </a:cubicBezTo>
                <a:cubicBezTo>
                  <a:pt x="314" y="918"/>
                  <a:pt x="285" y="902"/>
                  <a:pt x="258" y="878"/>
                </a:cubicBezTo>
                <a:cubicBezTo>
                  <a:pt x="173" y="818"/>
                  <a:pt x="103" y="733"/>
                  <a:pt x="64" y="637"/>
                </a:cubicBezTo>
                <a:cubicBezTo>
                  <a:pt x="36" y="566"/>
                  <a:pt x="23" y="489"/>
                  <a:pt x="27" y="419"/>
                </a:cubicBezTo>
                <a:cubicBezTo>
                  <a:pt x="32" y="336"/>
                  <a:pt x="61" y="267"/>
                  <a:pt x="111" y="219"/>
                </a:cubicBezTo>
                <a:cubicBezTo>
                  <a:pt x="152" y="179"/>
                  <a:pt x="204" y="150"/>
                  <a:pt x="266" y="132"/>
                </a:cubicBezTo>
                <a:cubicBezTo>
                  <a:pt x="305" y="111"/>
                  <a:pt x="350" y="92"/>
                  <a:pt x="406" y="75"/>
                </a:cubicBezTo>
                <a:cubicBezTo>
                  <a:pt x="504" y="46"/>
                  <a:pt x="599" y="36"/>
                  <a:pt x="681" y="46"/>
                </a:cubicBezTo>
                <a:cubicBezTo>
                  <a:pt x="781" y="58"/>
                  <a:pt x="861" y="100"/>
                  <a:pt x="921" y="170"/>
                </a:cubicBezTo>
                <a:cubicBezTo>
                  <a:pt x="967" y="225"/>
                  <a:pt x="994" y="291"/>
                  <a:pt x="1001" y="362"/>
                </a:cubicBezTo>
                <a:cubicBezTo>
                  <a:pt x="1047" y="436"/>
                  <a:pt x="1058" y="521"/>
                  <a:pt x="1032" y="610"/>
                </a:cubicBezTo>
                <a:cubicBezTo>
                  <a:pt x="1018" y="658"/>
                  <a:pt x="994" y="696"/>
                  <a:pt x="965" y="728"/>
                </a:cubicBezTo>
                <a:cubicBezTo>
                  <a:pt x="920" y="794"/>
                  <a:pt x="849" y="851"/>
                  <a:pt x="784" y="886"/>
                </a:cubicBezTo>
                <a:cubicBezTo>
                  <a:pt x="759" y="899"/>
                  <a:pt x="734" y="910"/>
                  <a:pt x="707" y="919"/>
                </a:cubicBezTo>
                <a:cubicBezTo>
                  <a:pt x="662" y="938"/>
                  <a:pt x="617" y="951"/>
                  <a:pt x="573" y="958"/>
                </a:cubicBezTo>
                <a:cubicBezTo>
                  <a:pt x="562" y="960"/>
                  <a:pt x="552" y="961"/>
                  <a:pt x="541" y="962"/>
                </a:cubicBezTo>
                <a:cubicBezTo>
                  <a:pt x="528" y="963"/>
                  <a:pt x="516" y="964"/>
                  <a:pt x="503" y="964"/>
                </a:cubicBezTo>
                <a:close/>
                <a:moveTo>
                  <a:pt x="448" y="955"/>
                </a:moveTo>
                <a:cubicBezTo>
                  <a:pt x="485" y="961"/>
                  <a:pt x="522" y="962"/>
                  <a:pt x="559" y="957"/>
                </a:cubicBezTo>
                <a:cubicBezTo>
                  <a:pt x="580" y="954"/>
                  <a:pt x="600" y="949"/>
                  <a:pt x="620" y="942"/>
                </a:cubicBezTo>
                <a:cubicBezTo>
                  <a:pt x="613" y="944"/>
                  <a:pt x="605" y="945"/>
                  <a:pt x="597" y="946"/>
                </a:cubicBezTo>
                <a:cubicBezTo>
                  <a:pt x="548" y="953"/>
                  <a:pt x="492" y="957"/>
                  <a:pt x="448" y="955"/>
                </a:cubicBezTo>
                <a:close/>
                <a:moveTo>
                  <a:pt x="425" y="951"/>
                </a:moveTo>
                <a:cubicBezTo>
                  <a:pt x="431" y="952"/>
                  <a:pt x="438" y="952"/>
                  <a:pt x="444" y="952"/>
                </a:cubicBezTo>
                <a:cubicBezTo>
                  <a:pt x="488" y="954"/>
                  <a:pt x="546" y="951"/>
                  <a:pt x="596" y="944"/>
                </a:cubicBezTo>
                <a:cubicBezTo>
                  <a:pt x="610" y="942"/>
                  <a:pt x="624" y="939"/>
                  <a:pt x="637" y="936"/>
                </a:cubicBezTo>
                <a:cubicBezTo>
                  <a:pt x="664" y="926"/>
                  <a:pt x="691" y="912"/>
                  <a:pt x="715" y="896"/>
                </a:cubicBezTo>
                <a:cubicBezTo>
                  <a:pt x="645" y="925"/>
                  <a:pt x="570" y="938"/>
                  <a:pt x="500" y="931"/>
                </a:cubicBezTo>
                <a:cubicBezTo>
                  <a:pt x="458" y="938"/>
                  <a:pt x="417" y="939"/>
                  <a:pt x="379" y="935"/>
                </a:cubicBezTo>
                <a:cubicBezTo>
                  <a:pt x="375" y="934"/>
                  <a:pt x="371" y="933"/>
                  <a:pt x="368" y="933"/>
                </a:cubicBezTo>
                <a:cubicBezTo>
                  <a:pt x="368" y="933"/>
                  <a:pt x="368" y="933"/>
                  <a:pt x="369" y="933"/>
                </a:cubicBezTo>
                <a:cubicBezTo>
                  <a:pt x="385" y="939"/>
                  <a:pt x="401" y="945"/>
                  <a:pt x="417" y="949"/>
                </a:cubicBezTo>
                <a:cubicBezTo>
                  <a:pt x="420" y="949"/>
                  <a:pt x="423" y="950"/>
                  <a:pt x="425" y="951"/>
                </a:cubicBezTo>
                <a:close/>
                <a:moveTo>
                  <a:pt x="638" y="939"/>
                </a:moveTo>
                <a:cubicBezTo>
                  <a:pt x="628" y="943"/>
                  <a:pt x="618" y="946"/>
                  <a:pt x="607" y="949"/>
                </a:cubicBezTo>
                <a:cubicBezTo>
                  <a:pt x="631" y="944"/>
                  <a:pt x="655" y="937"/>
                  <a:pt x="678" y="929"/>
                </a:cubicBezTo>
                <a:cubicBezTo>
                  <a:pt x="665" y="933"/>
                  <a:pt x="651" y="936"/>
                  <a:pt x="638" y="939"/>
                </a:cubicBezTo>
                <a:close/>
                <a:moveTo>
                  <a:pt x="357" y="928"/>
                </a:moveTo>
                <a:cubicBezTo>
                  <a:pt x="364" y="930"/>
                  <a:pt x="372" y="931"/>
                  <a:pt x="380" y="932"/>
                </a:cubicBezTo>
                <a:cubicBezTo>
                  <a:pt x="414" y="936"/>
                  <a:pt x="451" y="935"/>
                  <a:pt x="490" y="930"/>
                </a:cubicBezTo>
                <a:cubicBezTo>
                  <a:pt x="483" y="929"/>
                  <a:pt x="477" y="928"/>
                  <a:pt x="471" y="927"/>
                </a:cubicBezTo>
                <a:cubicBezTo>
                  <a:pt x="420" y="918"/>
                  <a:pt x="373" y="899"/>
                  <a:pt x="332" y="871"/>
                </a:cubicBezTo>
                <a:cubicBezTo>
                  <a:pt x="329" y="869"/>
                  <a:pt x="327" y="868"/>
                  <a:pt x="324" y="867"/>
                </a:cubicBezTo>
                <a:cubicBezTo>
                  <a:pt x="273" y="842"/>
                  <a:pt x="229" y="808"/>
                  <a:pt x="192" y="765"/>
                </a:cubicBezTo>
                <a:cubicBezTo>
                  <a:pt x="234" y="840"/>
                  <a:pt x="290" y="895"/>
                  <a:pt x="357" y="928"/>
                </a:cubicBezTo>
                <a:close/>
                <a:moveTo>
                  <a:pt x="728" y="890"/>
                </a:moveTo>
                <a:cubicBezTo>
                  <a:pt x="704" y="907"/>
                  <a:pt x="679" y="921"/>
                  <a:pt x="653" y="933"/>
                </a:cubicBezTo>
                <a:cubicBezTo>
                  <a:pt x="674" y="927"/>
                  <a:pt x="695" y="921"/>
                  <a:pt x="715" y="914"/>
                </a:cubicBezTo>
                <a:cubicBezTo>
                  <a:pt x="794" y="879"/>
                  <a:pt x="866" y="827"/>
                  <a:pt x="919" y="768"/>
                </a:cubicBezTo>
                <a:cubicBezTo>
                  <a:pt x="898" y="784"/>
                  <a:pt x="876" y="797"/>
                  <a:pt x="852" y="810"/>
                </a:cubicBezTo>
                <a:cubicBezTo>
                  <a:pt x="832" y="828"/>
                  <a:pt x="810" y="844"/>
                  <a:pt x="786" y="859"/>
                </a:cubicBezTo>
                <a:cubicBezTo>
                  <a:pt x="767" y="871"/>
                  <a:pt x="748" y="881"/>
                  <a:pt x="728" y="890"/>
                </a:cubicBezTo>
                <a:close/>
                <a:moveTo>
                  <a:pt x="511" y="929"/>
                </a:moveTo>
                <a:cubicBezTo>
                  <a:pt x="582" y="934"/>
                  <a:pt x="657" y="919"/>
                  <a:pt x="727" y="887"/>
                </a:cubicBezTo>
                <a:cubicBezTo>
                  <a:pt x="747" y="873"/>
                  <a:pt x="766" y="858"/>
                  <a:pt x="783" y="841"/>
                </a:cubicBezTo>
                <a:cubicBezTo>
                  <a:pt x="777" y="843"/>
                  <a:pt x="770" y="846"/>
                  <a:pt x="764" y="848"/>
                </a:cubicBezTo>
                <a:cubicBezTo>
                  <a:pt x="728" y="862"/>
                  <a:pt x="694" y="873"/>
                  <a:pt x="661" y="882"/>
                </a:cubicBezTo>
                <a:cubicBezTo>
                  <a:pt x="612" y="905"/>
                  <a:pt x="561" y="921"/>
                  <a:pt x="511" y="929"/>
                </a:cubicBezTo>
                <a:close/>
                <a:moveTo>
                  <a:pt x="349" y="877"/>
                </a:moveTo>
                <a:cubicBezTo>
                  <a:pt x="385" y="900"/>
                  <a:pt x="427" y="917"/>
                  <a:pt x="471" y="925"/>
                </a:cubicBezTo>
                <a:cubicBezTo>
                  <a:pt x="481" y="926"/>
                  <a:pt x="490" y="928"/>
                  <a:pt x="500" y="929"/>
                </a:cubicBezTo>
                <a:cubicBezTo>
                  <a:pt x="548" y="921"/>
                  <a:pt x="598" y="907"/>
                  <a:pt x="645" y="886"/>
                </a:cubicBezTo>
                <a:cubicBezTo>
                  <a:pt x="531" y="914"/>
                  <a:pt x="433" y="911"/>
                  <a:pt x="349" y="877"/>
                </a:cubicBezTo>
                <a:close/>
                <a:moveTo>
                  <a:pt x="283" y="894"/>
                </a:moveTo>
                <a:cubicBezTo>
                  <a:pt x="298" y="904"/>
                  <a:pt x="313" y="912"/>
                  <a:pt x="328" y="919"/>
                </a:cubicBezTo>
                <a:cubicBezTo>
                  <a:pt x="313" y="911"/>
                  <a:pt x="298" y="903"/>
                  <a:pt x="283" y="894"/>
                </a:cubicBezTo>
                <a:close/>
                <a:moveTo>
                  <a:pt x="260" y="875"/>
                </a:moveTo>
                <a:cubicBezTo>
                  <a:pt x="275" y="886"/>
                  <a:pt x="291" y="896"/>
                  <a:pt x="308" y="905"/>
                </a:cubicBezTo>
                <a:cubicBezTo>
                  <a:pt x="244" y="861"/>
                  <a:pt x="200" y="799"/>
                  <a:pt x="183" y="773"/>
                </a:cubicBezTo>
                <a:cubicBezTo>
                  <a:pt x="176" y="762"/>
                  <a:pt x="170" y="751"/>
                  <a:pt x="163" y="740"/>
                </a:cubicBezTo>
                <a:cubicBezTo>
                  <a:pt x="177" y="772"/>
                  <a:pt x="194" y="802"/>
                  <a:pt x="216" y="828"/>
                </a:cubicBezTo>
                <a:cubicBezTo>
                  <a:pt x="230" y="846"/>
                  <a:pt x="245" y="862"/>
                  <a:pt x="260" y="875"/>
                </a:cubicBezTo>
                <a:close/>
                <a:moveTo>
                  <a:pt x="336" y="869"/>
                </a:moveTo>
                <a:cubicBezTo>
                  <a:pt x="427" y="910"/>
                  <a:pt x="534" y="913"/>
                  <a:pt x="660" y="880"/>
                </a:cubicBezTo>
                <a:cubicBezTo>
                  <a:pt x="675" y="873"/>
                  <a:pt x="690" y="865"/>
                  <a:pt x="704" y="857"/>
                </a:cubicBezTo>
                <a:cubicBezTo>
                  <a:pt x="745" y="834"/>
                  <a:pt x="810" y="791"/>
                  <a:pt x="866" y="733"/>
                </a:cubicBezTo>
                <a:cubicBezTo>
                  <a:pt x="879" y="709"/>
                  <a:pt x="889" y="684"/>
                  <a:pt x="898" y="659"/>
                </a:cubicBezTo>
                <a:cubicBezTo>
                  <a:pt x="894" y="663"/>
                  <a:pt x="891" y="667"/>
                  <a:pt x="887" y="670"/>
                </a:cubicBezTo>
                <a:cubicBezTo>
                  <a:pt x="816" y="743"/>
                  <a:pt x="715" y="805"/>
                  <a:pt x="615" y="839"/>
                </a:cubicBezTo>
                <a:cubicBezTo>
                  <a:pt x="532" y="866"/>
                  <a:pt x="410" y="887"/>
                  <a:pt x="306" y="826"/>
                </a:cubicBezTo>
                <a:cubicBezTo>
                  <a:pt x="283" y="813"/>
                  <a:pt x="264" y="799"/>
                  <a:pt x="248" y="783"/>
                </a:cubicBezTo>
                <a:cubicBezTo>
                  <a:pt x="273" y="817"/>
                  <a:pt x="302" y="846"/>
                  <a:pt x="336" y="869"/>
                </a:cubicBezTo>
                <a:close/>
                <a:moveTo>
                  <a:pt x="931" y="759"/>
                </a:moveTo>
                <a:cubicBezTo>
                  <a:pt x="883" y="815"/>
                  <a:pt x="820" y="864"/>
                  <a:pt x="748" y="900"/>
                </a:cubicBezTo>
                <a:cubicBezTo>
                  <a:pt x="760" y="895"/>
                  <a:pt x="771" y="890"/>
                  <a:pt x="782" y="884"/>
                </a:cubicBezTo>
                <a:cubicBezTo>
                  <a:pt x="843" y="851"/>
                  <a:pt x="909" y="799"/>
                  <a:pt x="953" y="740"/>
                </a:cubicBezTo>
                <a:cubicBezTo>
                  <a:pt x="946" y="746"/>
                  <a:pt x="939" y="753"/>
                  <a:pt x="931" y="759"/>
                </a:cubicBezTo>
                <a:close/>
                <a:moveTo>
                  <a:pt x="154" y="717"/>
                </a:moveTo>
                <a:cubicBezTo>
                  <a:pt x="164" y="736"/>
                  <a:pt x="174" y="754"/>
                  <a:pt x="185" y="772"/>
                </a:cubicBezTo>
                <a:cubicBezTo>
                  <a:pt x="200" y="794"/>
                  <a:pt x="237" y="846"/>
                  <a:pt x="290" y="889"/>
                </a:cubicBezTo>
                <a:cubicBezTo>
                  <a:pt x="290" y="888"/>
                  <a:pt x="289" y="887"/>
                  <a:pt x="288" y="887"/>
                </a:cubicBezTo>
                <a:cubicBezTo>
                  <a:pt x="247" y="853"/>
                  <a:pt x="212" y="808"/>
                  <a:pt x="184" y="754"/>
                </a:cubicBezTo>
                <a:cubicBezTo>
                  <a:pt x="172" y="739"/>
                  <a:pt x="161" y="723"/>
                  <a:pt x="151" y="706"/>
                </a:cubicBezTo>
                <a:cubicBezTo>
                  <a:pt x="152" y="710"/>
                  <a:pt x="153" y="714"/>
                  <a:pt x="154" y="717"/>
                </a:cubicBezTo>
                <a:close/>
                <a:moveTo>
                  <a:pt x="789" y="838"/>
                </a:moveTo>
                <a:cubicBezTo>
                  <a:pt x="786" y="841"/>
                  <a:pt x="783" y="844"/>
                  <a:pt x="780" y="847"/>
                </a:cubicBezTo>
                <a:cubicBezTo>
                  <a:pt x="767" y="859"/>
                  <a:pt x="753" y="871"/>
                  <a:pt x="739" y="882"/>
                </a:cubicBezTo>
                <a:cubicBezTo>
                  <a:pt x="755" y="874"/>
                  <a:pt x="770" y="866"/>
                  <a:pt x="784" y="857"/>
                </a:cubicBezTo>
                <a:cubicBezTo>
                  <a:pt x="805" y="844"/>
                  <a:pt x="824" y="830"/>
                  <a:pt x="842" y="814"/>
                </a:cubicBezTo>
                <a:cubicBezTo>
                  <a:pt x="825" y="823"/>
                  <a:pt x="807" y="831"/>
                  <a:pt x="789" y="838"/>
                </a:cubicBezTo>
                <a:close/>
                <a:moveTo>
                  <a:pt x="860" y="743"/>
                </a:moveTo>
                <a:cubicBezTo>
                  <a:pt x="809" y="795"/>
                  <a:pt x="750" y="834"/>
                  <a:pt x="705" y="859"/>
                </a:cubicBezTo>
                <a:cubicBezTo>
                  <a:pt x="695" y="865"/>
                  <a:pt x="685" y="870"/>
                  <a:pt x="674" y="876"/>
                </a:cubicBezTo>
                <a:cubicBezTo>
                  <a:pt x="703" y="868"/>
                  <a:pt x="732" y="858"/>
                  <a:pt x="763" y="846"/>
                </a:cubicBezTo>
                <a:cubicBezTo>
                  <a:pt x="771" y="843"/>
                  <a:pt x="780" y="839"/>
                  <a:pt x="788" y="836"/>
                </a:cubicBezTo>
                <a:cubicBezTo>
                  <a:pt x="816" y="808"/>
                  <a:pt x="840" y="777"/>
                  <a:pt x="860" y="743"/>
                </a:cubicBezTo>
                <a:close/>
                <a:moveTo>
                  <a:pt x="254" y="139"/>
                </a:moveTo>
                <a:cubicBezTo>
                  <a:pt x="201" y="156"/>
                  <a:pt x="152" y="182"/>
                  <a:pt x="113" y="220"/>
                </a:cubicBezTo>
                <a:cubicBezTo>
                  <a:pt x="0" y="330"/>
                  <a:pt x="17" y="513"/>
                  <a:pt x="67" y="636"/>
                </a:cubicBezTo>
                <a:cubicBezTo>
                  <a:pt x="103" y="725"/>
                  <a:pt x="166" y="805"/>
                  <a:pt x="243" y="863"/>
                </a:cubicBezTo>
                <a:cubicBezTo>
                  <a:pt x="233" y="853"/>
                  <a:pt x="223" y="842"/>
                  <a:pt x="213" y="830"/>
                </a:cubicBezTo>
                <a:cubicBezTo>
                  <a:pt x="187" y="797"/>
                  <a:pt x="167" y="759"/>
                  <a:pt x="152" y="718"/>
                </a:cubicBezTo>
                <a:cubicBezTo>
                  <a:pt x="144" y="701"/>
                  <a:pt x="136" y="684"/>
                  <a:pt x="129" y="666"/>
                </a:cubicBezTo>
                <a:cubicBezTo>
                  <a:pt x="114" y="633"/>
                  <a:pt x="101" y="597"/>
                  <a:pt x="93" y="559"/>
                </a:cubicBezTo>
                <a:cubicBezTo>
                  <a:pt x="80" y="504"/>
                  <a:pt x="68" y="440"/>
                  <a:pt x="84" y="375"/>
                </a:cubicBezTo>
                <a:cubicBezTo>
                  <a:pt x="89" y="354"/>
                  <a:pt x="97" y="328"/>
                  <a:pt x="110" y="306"/>
                </a:cubicBezTo>
                <a:cubicBezTo>
                  <a:pt x="129" y="253"/>
                  <a:pt x="160" y="209"/>
                  <a:pt x="205" y="172"/>
                </a:cubicBezTo>
                <a:cubicBezTo>
                  <a:pt x="220" y="160"/>
                  <a:pt x="236" y="149"/>
                  <a:pt x="254" y="139"/>
                </a:cubicBezTo>
                <a:close/>
                <a:moveTo>
                  <a:pt x="239" y="769"/>
                </a:moveTo>
                <a:cubicBezTo>
                  <a:pt x="257" y="789"/>
                  <a:pt x="279" y="808"/>
                  <a:pt x="307" y="824"/>
                </a:cubicBezTo>
                <a:cubicBezTo>
                  <a:pt x="411" y="884"/>
                  <a:pt x="531" y="864"/>
                  <a:pt x="614" y="836"/>
                </a:cubicBezTo>
                <a:cubicBezTo>
                  <a:pt x="713" y="803"/>
                  <a:pt x="815" y="740"/>
                  <a:pt x="885" y="668"/>
                </a:cubicBezTo>
                <a:cubicBezTo>
                  <a:pt x="890" y="663"/>
                  <a:pt x="895" y="658"/>
                  <a:pt x="899" y="653"/>
                </a:cubicBezTo>
                <a:cubicBezTo>
                  <a:pt x="903" y="640"/>
                  <a:pt x="906" y="628"/>
                  <a:pt x="909" y="615"/>
                </a:cubicBezTo>
                <a:cubicBezTo>
                  <a:pt x="939" y="461"/>
                  <a:pt x="874" y="286"/>
                  <a:pt x="757" y="199"/>
                </a:cubicBezTo>
                <a:cubicBezTo>
                  <a:pt x="726" y="181"/>
                  <a:pt x="694" y="167"/>
                  <a:pt x="662" y="157"/>
                </a:cubicBezTo>
                <a:cubicBezTo>
                  <a:pt x="566" y="139"/>
                  <a:pt x="469" y="146"/>
                  <a:pt x="390" y="181"/>
                </a:cubicBezTo>
                <a:cubicBezTo>
                  <a:pt x="217" y="257"/>
                  <a:pt x="158" y="442"/>
                  <a:pt x="176" y="591"/>
                </a:cubicBezTo>
                <a:cubicBezTo>
                  <a:pt x="184" y="658"/>
                  <a:pt x="206" y="718"/>
                  <a:pt x="239" y="769"/>
                </a:cubicBezTo>
                <a:close/>
                <a:moveTo>
                  <a:pt x="186" y="752"/>
                </a:moveTo>
                <a:cubicBezTo>
                  <a:pt x="222" y="798"/>
                  <a:pt x="268" y="836"/>
                  <a:pt x="320" y="862"/>
                </a:cubicBezTo>
                <a:cubicBezTo>
                  <a:pt x="299" y="846"/>
                  <a:pt x="280" y="827"/>
                  <a:pt x="263" y="807"/>
                </a:cubicBezTo>
                <a:cubicBezTo>
                  <a:pt x="253" y="795"/>
                  <a:pt x="244" y="782"/>
                  <a:pt x="236" y="769"/>
                </a:cubicBezTo>
                <a:cubicBezTo>
                  <a:pt x="163" y="686"/>
                  <a:pt x="158" y="574"/>
                  <a:pt x="171" y="486"/>
                </a:cubicBezTo>
                <a:cubicBezTo>
                  <a:pt x="191" y="342"/>
                  <a:pt x="251" y="242"/>
                  <a:pt x="348" y="191"/>
                </a:cubicBezTo>
                <a:cubicBezTo>
                  <a:pt x="409" y="158"/>
                  <a:pt x="480" y="139"/>
                  <a:pt x="547" y="137"/>
                </a:cubicBezTo>
                <a:cubicBezTo>
                  <a:pt x="554" y="137"/>
                  <a:pt x="560" y="137"/>
                  <a:pt x="566" y="137"/>
                </a:cubicBezTo>
                <a:cubicBezTo>
                  <a:pt x="509" y="130"/>
                  <a:pt x="448" y="132"/>
                  <a:pt x="391" y="143"/>
                </a:cubicBezTo>
                <a:cubicBezTo>
                  <a:pt x="374" y="149"/>
                  <a:pt x="358" y="156"/>
                  <a:pt x="342" y="164"/>
                </a:cubicBezTo>
                <a:cubicBezTo>
                  <a:pt x="241" y="216"/>
                  <a:pt x="168" y="321"/>
                  <a:pt x="140" y="452"/>
                </a:cubicBezTo>
                <a:cubicBezTo>
                  <a:pt x="130" y="497"/>
                  <a:pt x="127" y="542"/>
                  <a:pt x="129" y="585"/>
                </a:cubicBezTo>
                <a:cubicBezTo>
                  <a:pt x="134" y="614"/>
                  <a:pt x="141" y="640"/>
                  <a:pt x="148" y="660"/>
                </a:cubicBezTo>
                <a:cubicBezTo>
                  <a:pt x="158" y="693"/>
                  <a:pt x="171" y="724"/>
                  <a:pt x="186" y="752"/>
                </a:cubicBezTo>
                <a:close/>
                <a:moveTo>
                  <a:pt x="867" y="736"/>
                </a:moveTo>
                <a:cubicBezTo>
                  <a:pt x="847" y="771"/>
                  <a:pt x="823" y="804"/>
                  <a:pt x="794" y="833"/>
                </a:cubicBezTo>
                <a:cubicBezTo>
                  <a:pt x="813" y="825"/>
                  <a:pt x="832" y="817"/>
                  <a:pt x="851" y="807"/>
                </a:cubicBezTo>
                <a:cubicBezTo>
                  <a:pt x="915" y="750"/>
                  <a:pt x="958" y="678"/>
                  <a:pt x="973" y="602"/>
                </a:cubicBezTo>
                <a:cubicBezTo>
                  <a:pt x="978" y="576"/>
                  <a:pt x="980" y="551"/>
                  <a:pt x="978" y="526"/>
                </a:cubicBezTo>
                <a:cubicBezTo>
                  <a:pt x="974" y="538"/>
                  <a:pt x="969" y="550"/>
                  <a:pt x="963" y="562"/>
                </a:cubicBezTo>
                <a:cubicBezTo>
                  <a:pt x="954" y="612"/>
                  <a:pt x="930" y="661"/>
                  <a:pt x="891" y="708"/>
                </a:cubicBezTo>
                <a:cubicBezTo>
                  <a:pt x="884" y="718"/>
                  <a:pt x="875" y="727"/>
                  <a:pt x="867" y="736"/>
                </a:cubicBezTo>
                <a:close/>
                <a:moveTo>
                  <a:pt x="981" y="519"/>
                </a:moveTo>
                <a:cubicBezTo>
                  <a:pt x="983" y="546"/>
                  <a:pt x="981" y="574"/>
                  <a:pt x="976" y="602"/>
                </a:cubicBezTo>
                <a:cubicBezTo>
                  <a:pt x="962" y="676"/>
                  <a:pt x="921" y="745"/>
                  <a:pt x="860" y="802"/>
                </a:cubicBezTo>
                <a:cubicBezTo>
                  <a:pt x="884" y="789"/>
                  <a:pt x="908" y="774"/>
                  <a:pt x="929" y="757"/>
                </a:cubicBezTo>
                <a:cubicBezTo>
                  <a:pt x="943" y="741"/>
                  <a:pt x="956" y="724"/>
                  <a:pt x="967" y="706"/>
                </a:cubicBezTo>
                <a:cubicBezTo>
                  <a:pt x="1020" y="624"/>
                  <a:pt x="1025" y="526"/>
                  <a:pt x="1000" y="436"/>
                </a:cubicBezTo>
                <a:cubicBezTo>
                  <a:pt x="997" y="464"/>
                  <a:pt x="990" y="492"/>
                  <a:pt x="981" y="519"/>
                </a:cubicBezTo>
                <a:close/>
                <a:moveTo>
                  <a:pt x="172" y="501"/>
                </a:moveTo>
                <a:cubicBezTo>
                  <a:pt x="162" y="581"/>
                  <a:pt x="169" y="677"/>
                  <a:pt x="225" y="752"/>
                </a:cubicBezTo>
                <a:cubicBezTo>
                  <a:pt x="198" y="704"/>
                  <a:pt x="180" y="650"/>
                  <a:pt x="173" y="591"/>
                </a:cubicBezTo>
                <a:cubicBezTo>
                  <a:pt x="170" y="561"/>
                  <a:pt x="169" y="531"/>
                  <a:pt x="172" y="501"/>
                </a:cubicBezTo>
                <a:close/>
                <a:moveTo>
                  <a:pt x="1001" y="429"/>
                </a:moveTo>
                <a:cubicBezTo>
                  <a:pt x="1003" y="438"/>
                  <a:pt x="1006" y="447"/>
                  <a:pt x="1008" y="456"/>
                </a:cubicBezTo>
                <a:cubicBezTo>
                  <a:pt x="1028" y="548"/>
                  <a:pt x="1014" y="637"/>
                  <a:pt x="969" y="708"/>
                </a:cubicBezTo>
                <a:cubicBezTo>
                  <a:pt x="961" y="721"/>
                  <a:pt x="951" y="734"/>
                  <a:pt x="941" y="747"/>
                </a:cubicBezTo>
                <a:cubicBezTo>
                  <a:pt x="948" y="741"/>
                  <a:pt x="956" y="734"/>
                  <a:pt x="963" y="726"/>
                </a:cubicBezTo>
                <a:cubicBezTo>
                  <a:pt x="980" y="700"/>
                  <a:pt x="993" y="673"/>
                  <a:pt x="1000" y="645"/>
                </a:cubicBezTo>
                <a:cubicBezTo>
                  <a:pt x="1002" y="645"/>
                  <a:pt x="1002" y="645"/>
                  <a:pt x="1002" y="645"/>
                </a:cubicBezTo>
                <a:cubicBezTo>
                  <a:pt x="997" y="669"/>
                  <a:pt x="987" y="692"/>
                  <a:pt x="974" y="714"/>
                </a:cubicBezTo>
                <a:cubicBezTo>
                  <a:pt x="998" y="685"/>
                  <a:pt x="1017" y="650"/>
                  <a:pt x="1029" y="609"/>
                </a:cubicBezTo>
                <a:cubicBezTo>
                  <a:pt x="1055" y="523"/>
                  <a:pt x="1045" y="440"/>
                  <a:pt x="1001" y="368"/>
                </a:cubicBezTo>
                <a:cubicBezTo>
                  <a:pt x="1003" y="387"/>
                  <a:pt x="1003" y="406"/>
                  <a:pt x="1001" y="426"/>
                </a:cubicBezTo>
                <a:cubicBezTo>
                  <a:pt x="1001" y="427"/>
                  <a:pt x="1001" y="428"/>
                  <a:pt x="1001" y="429"/>
                </a:cubicBezTo>
                <a:close/>
                <a:moveTo>
                  <a:pt x="147" y="695"/>
                </a:moveTo>
                <a:cubicBezTo>
                  <a:pt x="156" y="711"/>
                  <a:pt x="166" y="727"/>
                  <a:pt x="177" y="741"/>
                </a:cubicBezTo>
                <a:cubicBezTo>
                  <a:pt x="165" y="716"/>
                  <a:pt x="154" y="689"/>
                  <a:pt x="145" y="661"/>
                </a:cubicBezTo>
                <a:cubicBezTo>
                  <a:pt x="140" y="645"/>
                  <a:pt x="135" y="627"/>
                  <a:pt x="130" y="605"/>
                </a:cubicBezTo>
                <a:cubicBezTo>
                  <a:pt x="133" y="636"/>
                  <a:pt x="139" y="666"/>
                  <a:pt x="147" y="695"/>
                </a:cubicBezTo>
                <a:close/>
                <a:moveTo>
                  <a:pt x="902" y="654"/>
                </a:moveTo>
                <a:cubicBezTo>
                  <a:pt x="894" y="678"/>
                  <a:pt x="884" y="702"/>
                  <a:pt x="872" y="725"/>
                </a:cubicBezTo>
                <a:cubicBezTo>
                  <a:pt x="912" y="682"/>
                  <a:pt x="945" y="631"/>
                  <a:pt x="958" y="572"/>
                </a:cubicBezTo>
                <a:cubicBezTo>
                  <a:pt x="943" y="601"/>
                  <a:pt x="924" y="629"/>
                  <a:pt x="902" y="654"/>
                </a:cubicBezTo>
                <a:close/>
                <a:moveTo>
                  <a:pt x="143" y="694"/>
                </a:moveTo>
                <a:cubicBezTo>
                  <a:pt x="144" y="695"/>
                  <a:pt x="145" y="696"/>
                  <a:pt x="145" y="697"/>
                </a:cubicBezTo>
                <a:cubicBezTo>
                  <a:pt x="145" y="697"/>
                  <a:pt x="145" y="696"/>
                  <a:pt x="145" y="696"/>
                </a:cubicBezTo>
                <a:cubicBezTo>
                  <a:pt x="144" y="695"/>
                  <a:pt x="144" y="695"/>
                  <a:pt x="143" y="694"/>
                </a:cubicBezTo>
                <a:close/>
                <a:moveTo>
                  <a:pt x="132" y="665"/>
                </a:moveTo>
                <a:cubicBezTo>
                  <a:pt x="135" y="671"/>
                  <a:pt x="138" y="678"/>
                  <a:pt x="141" y="684"/>
                </a:cubicBezTo>
                <a:cubicBezTo>
                  <a:pt x="133" y="653"/>
                  <a:pt x="128" y="620"/>
                  <a:pt x="126" y="586"/>
                </a:cubicBezTo>
                <a:cubicBezTo>
                  <a:pt x="110" y="504"/>
                  <a:pt x="106" y="394"/>
                  <a:pt x="156" y="292"/>
                </a:cubicBezTo>
                <a:cubicBezTo>
                  <a:pt x="202" y="198"/>
                  <a:pt x="302" y="159"/>
                  <a:pt x="378" y="143"/>
                </a:cubicBezTo>
                <a:cubicBezTo>
                  <a:pt x="382" y="142"/>
                  <a:pt x="387" y="141"/>
                  <a:pt x="391" y="140"/>
                </a:cubicBezTo>
                <a:cubicBezTo>
                  <a:pt x="423" y="129"/>
                  <a:pt x="457" y="121"/>
                  <a:pt x="492" y="116"/>
                </a:cubicBezTo>
                <a:cubicBezTo>
                  <a:pt x="417" y="109"/>
                  <a:pt x="338" y="114"/>
                  <a:pt x="266" y="135"/>
                </a:cubicBezTo>
                <a:cubicBezTo>
                  <a:pt x="203" y="170"/>
                  <a:pt x="147" y="220"/>
                  <a:pt x="117" y="296"/>
                </a:cubicBezTo>
                <a:cubicBezTo>
                  <a:pt x="121" y="290"/>
                  <a:pt x="126" y="285"/>
                  <a:pt x="131" y="280"/>
                </a:cubicBezTo>
                <a:cubicBezTo>
                  <a:pt x="136" y="276"/>
                  <a:pt x="140" y="273"/>
                  <a:pt x="145" y="269"/>
                </a:cubicBezTo>
                <a:cubicBezTo>
                  <a:pt x="155" y="261"/>
                  <a:pt x="164" y="254"/>
                  <a:pt x="174" y="242"/>
                </a:cubicBezTo>
                <a:cubicBezTo>
                  <a:pt x="186" y="228"/>
                  <a:pt x="202" y="212"/>
                  <a:pt x="222" y="205"/>
                </a:cubicBezTo>
                <a:cubicBezTo>
                  <a:pt x="223" y="207"/>
                  <a:pt x="223" y="207"/>
                  <a:pt x="223" y="207"/>
                </a:cubicBezTo>
                <a:cubicBezTo>
                  <a:pt x="203" y="214"/>
                  <a:pt x="188" y="229"/>
                  <a:pt x="176" y="244"/>
                </a:cubicBezTo>
                <a:cubicBezTo>
                  <a:pt x="166" y="256"/>
                  <a:pt x="156" y="263"/>
                  <a:pt x="146" y="271"/>
                </a:cubicBezTo>
                <a:cubicBezTo>
                  <a:pt x="142" y="275"/>
                  <a:pt x="138" y="278"/>
                  <a:pt x="133" y="282"/>
                </a:cubicBezTo>
                <a:cubicBezTo>
                  <a:pt x="125" y="289"/>
                  <a:pt x="119" y="297"/>
                  <a:pt x="113" y="306"/>
                </a:cubicBezTo>
                <a:cubicBezTo>
                  <a:pt x="107" y="323"/>
                  <a:pt x="103" y="341"/>
                  <a:pt x="99" y="360"/>
                </a:cubicBezTo>
                <a:cubicBezTo>
                  <a:pt x="82" y="458"/>
                  <a:pt x="95" y="567"/>
                  <a:pt x="132" y="665"/>
                </a:cubicBezTo>
                <a:close/>
                <a:moveTo>
                  <a:pt x="777" y="212"/>
                </a:moveTo>
                <a:cubicBezTo>
                  <a:pt x="825" y="253"/>
                  <a:pt x="865" y="311"/>
                  <a:pt x="890" y="377"/>
                </a:cubicBezTo>
                <a:cubicBezTo>
                  <a:pt x="919" y="455"/>
                  <a:pt x="926" y="540"/>
                  <a:pt x="911" y="616"/>
                </a:cubicBezTo>
                <a:cubicBezTo>
                  <a:pt x="909" y="627"/>
                  <a:pt x="907" y="637"/>
                  <a:pt x="904" y="648"/>
                </a:cubicBezTo>
                <a:cubicBezTo>
                  <a:pt x="927" y="621"/>
                  <a:pt x="945" y="592"/>
                  <a:pt x="960" y="562"/>
                </a:cubicBezTo>
                <a:cubicBezTo>
                  <a:pt x="964" y="539"/>
                  <a:pt x="966" y="515"/>
                  <a:pt x="963" y="489"/>
                </a:cubicBezTo>
                <a:cubicBezTo>
                  <a:pt x="949" y="368"/>
                  <a:pt x="869" y="272"/>
                  <a:pt x="777" y="212"/>
                </a:cubicBezTo>
                <a:close/>
                <a:moveTo>
                  <a:pt x="106" y="319"/>
                </a:moveTo>
                <a:cubicBezTo>
                  <a:pt x="97" y="338"/>
                  <a:pt x="91" y="359"/>
                  <a:pt x="87" y="375"/>
                </a:cubicBezTo>
                <a:cubicBezTo>
                  <a:pt x="71" y="440"/>
                  <a:pt x="83" y="504"/>
                  <a:pt x="95" y="558"/>
                </a:cubicBezTo>
                <a:cubicBezTo>
                  <a:pt x="101" y="583"/>
                  <a:pt x="108" y="608"/>
                  <a:pt x="117" y="630"/>
                </a:cubicBezTo>
                <a:cubicBezTo>
                  <a:pt x="90" y="542"/>
                  <a:pt x="82" y="446"/>
                  <a:pt x="97" y="359"/>
                </a:cubicBezTo>
                <a:cubicBezTo>
                  <a:pt x="99" y="345"/>
                  <a:pt x="102" y="332"/>
                  <a:pt x="106" y="319"/>
                </a:cubicBezTo>
                <a:close/>
                <a:moveTo>
                  <a:pt x="375" y="146"/>
                </a:moveTo>
                <a:cubicBezTo>
                  <a:pt x="301" y="162"/>
                  <a:pt x="204" y="201"/>
                  <a:pt x="159" y="293"/>
                </a:cubicBezTo>
                <a:cubicBezTo>
                  <a:pt x="113" y="387"/>
                  <a:pt x="113" y="488"/>
                  <a:pt x="126" y="567"/>
                </a:cubicBezTo>
                <a:cubicBezTo>
                  <a:pt x="125" y="529"/>
                  <a:pt x="129" y="490"/>
                  <a:pt x="137" y="451"/>
                </a:cubicBezTo>
                <a:cubicBezTo>
                  <a:pt x="165" y="319"/>
                  <a:pt x="240" y="214"/>
                  <a:pt x="341" y="162"/>
                </a:cubicBezTo>
                <a:cubicBezTo>
                  <a:pt x="352" y="156"/>
                  <a:pt x="364" y="151"/>
                  <a:pt x="375" y="146"/>
                </a:cubicBezTo>
                <a:close/>
                <a:moveTo>
                  <a:pt x="873" y="291"/>
                </a:moveTo>
                <a:cubicBezTo>
                  <a:pt x="925" y="350"/>
                  <a:pt x="957" y="418"/>
                  <a:pt x="965" y="489"/>
                </a:cubicBezTo>
                <a:cubicBezTo>
                  <a:pt x="968" y="510"/>
                  <a:pt x="968" y="532"/>
                  <a:pt x="964" y="553"/>
                </a:cubicBezTo>
                <a:cubicBezTo>
                  <a:pt x="970" y="542"/>
                  <a:pt x="974" y="531"/>
                  <a:pt x="978" y="519"/>
                </a:cubicBezTo>
                <a:cubicBezTo>
                  <a:pt x="973" y="433"/>
                  <a:pt x="932" y="354"/>
                  <a:pt x="873" y="291"/>
                </a:cubicBezTo>
                <a:close/>
                <a:moveTo>
                  <a:pt x="749" y="190"/>
                </a:moveTo>
                <a:cubicBezTo>
                  <a:pt x="809" y="224"/>
                  <a:pt x="862" y="268"/>
                  <a:pt x="902" y="320"/>
                </a:cubicBezTo>
                <a:cubicBezTo>
                  <a:pt x="948" y="379"/>
                  <a:pt x="975" y="445"/>
                  <a:pt x="981" y="512"/>
                </a:cubicBezTo>
                <a:cubicBezTo>
                  <a:pt x="989" y="485"/>
                  <a:pt x="995" y="457"/>
                  <a:pt x="998" y="429"/>
                </a:cubicBezTo>
                <a:cubicBezTo>
                  <a:pt x="979" y="365"/>
                  <a:pt x="944" y="305"/>
                  <a:pt x="901" y="258"/>
                </a:cubicBezTo>
                <a:cubicBezTo>
                  <a:pt x="844" y="215"/>
                  <a:pt x="776" y="184"/>
                  <a:pt x="705" y="166"/>
                </a:cubicBezTo>
                <a:cubicBezTo>
                  <a:pt x="719" y="172"/>
                  <a:pt x="733" y="180"/>
                  <a:pt x="745" y="188"/>
                </a:cubicBezTo>
                <a:cubicBezTo>
                  <a:pt x="746" y="189"/>
                  <a:pt x="748" y="190"/>
                  <a:pt x="749" y="190"/>
                </a:cubicBezTo>
                <a:close/>
                <a:moveTo>
                  <a:pt x="914" y="268"/>
                </a:moveTo>
                <a:cubicBezTo>
                  <a:pt x="951" y="312"/>
                  <a:pt x="981" y="365"/>
                  <a:pt x="999" y="421"/>
                </a:cubicBezTo>
                <a:cubicBezTo>
                  <a:pt x="1000" y="402"/>
                  <a:pt x="1000" y="382"/>
                  <a:pt x="998" y="362"/>
                </a:cubicBezTo>
                <a:cubicBezTo>
                  <a:pt x="980" y="333"/>
                  <a:pt x="956" y="305"/>
                  <a:pt x="927" y="279"/>
                </a:cubicBezTo>
                <a:cubicBezTo>
                  <a:pt x="923" y="276"/>
                  <a:pt x="918" y="272"/>
                  <a:pt x="914" y="268"/>
                </a:cubicBezTo>
                <a:close/>
                <a:moveTo>
                  <a:pt x="562" y="140"/>
                </a:moveTo>
                <a:cubicBezTo>
                  <a:pt x="486" y="140"/>
                  <a:pt x="409" y="161"/>
                  <a:pt x="349" y="193"/>
                </a:cubicBezTo>
                <a:cubicBezTo>
                  <a:pt x="275" y="233"/>
                  <a:pt x="222" y="301"/>
                  <a:pt x="193" y="396"/>
                </a:cubicBezTo>
                <a:cubicBezTo>
                  <a:pt x="198" y="380"/>
                  <a:pt x="205" y="365"/>
                  <a:pt x="211" y="351"/>
                </a:cubicBezTo>
                <a:cubicBezTo>
                  <a:pt x="249" y="273"/>
                  <a:pt x="311" y="213"/>
                  <a:pt x="389" y="178"/>
                </a:cubicBezTo>
                <a:cubicBezTo>
                  <a:pt x="462" y="146"/>
                  <a:pt x="552" y="138"/>
                  <a:pt x="642" y="151"/>
                </a:cubicBezTo>
                <a:cubicBezTo>
                  <a:pt x="629" y="147"/>
                  <a:pt x="615" y="144"/>
                  <a:pt x="600" y="141"/>
                </a:cubicBezTo>
                <a:cubicBezTo>
                  <a:pt x="588" y="140"/>
                  <a:pt x="575" y="140"/>
                  <a:pt x="562" y="140"/>
                </a:cubicBezTo>
                <a:close/>
                <a:moveTo>
                  <a:pt x="903" y="257"/>
                </a:moveTo>
                <a:cubicBezTo>
                  <a:pt x="912" y="263"/>
                  <a:pt x="921" y="270"/>
                  <a:pt x="929" y="277"/>
                </a:cubicBezTo>
                <a:cubicBezTo>
                  <a:pt x="957" y="302"/>
                  <a:pt x="979" y="328"/>
                  <a:pt x="997" y="356"/>
                </a:cubicBezTo>
                <a:cubicBezTo>
                  <a:pt x="990" y="289"/>
                  <a:pt x="964" y="225"/>
                  <a:pt x="919" y="172"/>
                </a:cubicBezTo>
                <a:cubicBezTo>
                  <a:pt x="773" y="0"/>
                  <a:pt x="535" y="39"/>
                  <a:pt x="407" y="78"/>
                </a:cubicBezTo>
                <a:cubicBezTo>
                  <a:pt x="365" y="91"/>
                  <a:pt x="320" y="106"/>
                  <a:pt x="278" y="128"/>
                </a:cubicBezTo>
                <a:cubicBezTo>
                  <a:pt x="308" y="120"/>
                  <a:pt x="339" y="115"/>
                  <a:pt x="372" y="112"/>
                </a:cubicBezTo>
                <a:cubicBezTo>
                  <a:pt x="416" y="109"/>
                  <a:pt x="461" y="110"/>
                  <a:pt x="507" y="115"/>
                </a:cubicBezTo>
                <a:cubicBezTo>
                  <a:pt x="544" y="112"/>
                  <a:pt x="582" y="113"/>
                  <a:pt x="620" y="118"/>
                </a:cubicBezTo>
                <a:cubicBezTo>
                  <a:pt x="718" y="131"/>
                  <a:pt x="810" y="172"/>
                  <a:pt x="878" y="232"/>
                </a:cubicBezTo>
                <a:cubicBezTo>
                  <a:pt x="887" y="240"/>
                  <a:pt x="895" y="248"/>
                  <a:pt x="903" y="257"/>
                </a:cubicBezTo>
                <a:close/>
                <a:moveTo>
                  <a:pt x="690" y="159"/>
                </a:moveTo>
                <a:cubicBezTo>
                  <a:pt x="761" y="176"/>
                  <a:pt x="831" y="205"/>
                  <a:pt x="890" y="247"/>
                </a:cubicBezTo>
                <a:cubicBezTo>
                  <a:pt x="885" y="242"/>
                  <a:pt x="881" y="238"/>
                  <a:pt x="876" y="234"/>
                </a:cubicBezTo>
                <a:cubicBezTo>
                  <a:pt x="780" y="149"/>
                  <a:pt x="646" y="108"/>
                  <a:pt x="518" y="116"/>
                </a:cubicBezTo>
                <a:cubicBezTo>
                  <a:pt x="564" y="122"/>
                  <a:pt x="610" y="133"/>
                  <a:pt x="654" y="148"/>
                </a:cubicBezTo>
                <a:cubicBezTo>
                  <a:pt x="666" y="151"/>
                  <a:pt x="678" y="155"/>
                  <a:pt x="690" y="159"/>
                </a:cubicBezTo>
                <a:close/>
                <a:moveTo>
                  <a:pt x="646" y="149"/>
                </a:moveTo>
                <a:cubicBezTo>
                  <a:pt x="649" y="150"/>
                  <a:pt x="652" y="151"/>
                  <a:pt x="655" y="151"/>
                </a:cubicBezTo>
                <a:cubicBezTo>
                  <a:pt x="657" y="152"/>
                  <a:pt x="659" y="153"/>
                  <a:pt x="662" y="154"/>
                </a:cubicBezTo>
                <a:cubicBezTo>
                  <a:pt x="660" y="153"/>
                  <a:pt x="657" y="152"/>
                  <a:pt x="655" y="151"/>
                </a:cubicBezTo>
                <a:cubicBezTo>
                  <a:pt x="655" y="151"/>
                  <a:pt x="655" y="151"/>
                  <a:pt x="654" y="151"/>
                </a:cubicBezTo>
                <a:cubicBezTo>
                  <a:pt x="651" y="150"/>
                  <a:pt x="649" y="150"/>
                  <a:pt x="646" y="149"/>
                </a:cubicBezTo>
                <a:close/>
                <a:moveTo>
                  <a:pt x="597" y="138"/>
                </a:moveTo>
                <a:cubicBezTo>
                  <a:pt x="607" y="139"/>
                  <a:pt x="616" y="140"/>
                  <a:pt x="626" y="142"/>
                </a:cubicBezTo>
                <a:cubicBezTo>
                  <a:pt x="588" y="131"/>
                  <a:pt x="546" y="122"/>
                  <a:pt x="503" y="118"/>
                </a:cubicBezTo>
                <a:cubicBezTo>
                  <a:pt x="471" y="121"/>
                  <a:pt x="438" y="127"/>
                  <a:pt x="407" y="137"/>
                </a:cubicBezTo>
                <a:cubicBezTo>
                  <a:pt x="470" y="128"/>
                  <a:pt x="536" y="128"/>
                  <a:pt x="597" y="138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文本框 435"/>
          <p:cNvSpPr txBox="1"/>
          <p:nvPr/>
        </p:nvSpPr>
        <p:spPr>
          <a:xfrm>
            <a:off x="11293017" y="6212541"/>
            <a:ext cx="473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F7797"/>
                </a:solidFill>
              </a:rPr>
              <a:t>09</a:t>
            </a:r>
            <a:endParaRPr lang="zh-CN" altLang="en-US" sz="2000" b="1" dirty="0">
              <a:solidFill>
                <a:srgbClr val="5F779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MH" val="20160525170134"/>
  <p:tag name="MH_LIBRARY" val="GRAPHIC"/>
  <p:tag name="MH_ORDER" val="TextBox 1"/>
</p:tagLst>
</file>

<file path=ppt/tags/tag17.xml><?xml version="1.0" encoding="utf-8"?>
<p:tagLst xmlns:p="http://schemas.openxmlformats.org/presentationml/2006/main">
  <p:tag name="MH" val="20160525170134"/>
  <p:tag name="MH_LIBRARY" val="GRAPHIC"/>
  <p:tag name="MH_ORDER" val="TextBox 8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PRING_ULTRA_SCORM_COURSE_ID" val="F66226DF-1D3C-4D96-A767-0CA5203099A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5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PP_MARK_KEY" val="5df3c09b-15b5-4441-b0ff-80a170a5a475"/>
  <p:tag name="COMMONDATA" val="eyJoZGlkIjoiOTlkMzEyMjA3N2M4ZTFiZTAyMmMxNWM4M2UyODVhNDkifQ==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KSO_WM_UNIT_PLACING_PICTURE_USER_VIEWPORT" val="{&quot;height&quot;:8985,&quot;width&quot;:8866}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1595</Words>
  <Application>WPS 演示</Application>
  <PresentationFormat>自定义</PresentationFormat>
  <Paragraphs>148</Paragraphs>
  <Slides>16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冬青黑体简体中文 W6</vt:lpstr>
      <vt:lpstr>黑体</vt:lpstr>
      <vt:lpstr>华文新魏</vt:lpstr>
      <vt:lpstr>Calibri</vt:lpstr>
      <vt:lpstr>微软雅黑</vt:lpstr>
      <vt:lpstr>Arial Unicode MS</vt:lpstr>
      <vt:lpstr>Arial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creator>www.tukuppt.com</dc:creator>
  <cp:keywords>tukuppt</cp:keywords>
  <dc:subject>熊猫办公</dc:subject>
  <cp:category>tukuppt</cp:category>
  <cp:lastModifiedBy>ruogan</cp:lastModifiedBy>
  <cp:revision>30</cp:revision>
  <dcterms:created xsi:type="dcterms:W3CDTF">2019-10-22T08:29:00Z</dcterms:created>
  <dcterms:modified xsi:type="dcterms:W3CDTF">2023-06-09T07:20:15Z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88B52AD130CD47A5B68710D877E5D730</vt:lpwstr>
  </property>
</Properties>
</file>